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56" r:id="rId4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F6C40-A03D-524F-821E-DE1418BEFD3D}" v="18" dt="2024-07-24T07:33:51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384"/>
  </p:normalViewPr>
  <p:slideViewPr>
    <p:cSldViewPr snapToGrid="0">
      <p:cViewPr varScale="1">
        <p:scale>
          <a:sx n="19" d="100"/>
          <a:sy n="19" d="100"/>
        </p:scale>
        <p:origin x="24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8E430-428B-E841-8B4B-6D81271F8B58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041F9-11F5-4A48-824C-901B6F40188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9892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2549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7133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0047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67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8172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297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1298143"/>
            <a:ext cx="11830050" cy="47128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8906353"/>
            <a:ext cx="5831087" cy="13099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6825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0748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2610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026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C0EB-2C95-EA42-BCFE-6538B4CB0375}" type="datetimeFigureOut">
              <a:rPr lang="en-AE" smtClean="0"/>
              <a:t>07/08/2024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4F43-5D9E-C84A-9F9B-174E64C589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705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87912-8B8E-64E5-C6B9-5B1491F5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" y="1"/>
            <a:ext cx="13715552" cy="24383205"/>
          </a:xfrm>
          <a:prstGeom prst="rect">
            <a:avLst/>
          </a:prstGeom>
        </p:spPr>
      </p:pic>
      <p:sp>
        <p:nvSpPr>
          <p:cNvPr id="107" name="object 52">
            <a:extLst>
              <a:ext uri="{FF2B5EF4-FFF2-40B4-BE49-F238E27FC236}">
                <a16:creationId xmlns:a16="http://schemas.microsoft.com/office/drawing/2014/main" id="{EF6F553A-6492-4DCA-466B-C3F735E76844}"/>
              </a:ext>
            </a:extLst>
          </p:cNvPr>
          <p:cNvSpPr/>
          <p:nvPr/>
        </p:nvSpPr>
        <p:spPr>
          <a:xfrm>
            <a:off x="998434" y="12515026"/>
            <a:ext cx="4995966" cy="1611312"/>
          </a:xfrm>
          <a:custGeom>
            <a:avLst/>
            <a:gdLst/>
            <a:ahLst/>
            <a:cxnLst/>
            <a:rect l="l" t="t" r="r" b="b"/>
            <a:pathLst>
              <a:path w="2607310" h="756920">
                <a:moveTo>
                  <a:pt x="2228468" y="0"/>
                </a:moveTo>
                <a:lnTo>
                  <a:pt x="378459" y="0"/>
                </a:lnTo>
                <a:lnTo>
                  <a:pt x="330986" y="2948"/>
                </a:lnTo>
                <a:lnTo>
                  <a:pt x="285273" y="11558"/>
                </a:lnTo>
                <a:lnTo>
                  <a:pt x="241674" y="25474"/>
                </a:lnTo>
                <a:lnTo>
                  <a:pt x="200544" y="44342"/>
                </a:lnTo>
                <a:lnTo>
                  <a:pt x="162238" y="67807"/>
                </a:lnTo>
                <a:lnTo>
                  <a:pt x="127110" y="95515"/>
                </a:lnTo>
                <a:lnTo>
                  <a:pt x="95515" y="127110"/>
                </a:lnTo>
                <a:lnTo>
                  <a:pt x="67807" y="162238"/>
                </a:lnTo>
                <a:lnTo>
                  <a:pt x="44342" y="200544"/>
                </a:lnTo>
                <a:lnTo>
                  <a:pt x="25474" y="241674"/>
                </a:lnTo>
                <a:lnTo>
                  <a:pt x="11558" y="285273"/>
                </a:lnTo>
                <a:lnTo>
                  <a:pt x="2948" y="330986"/>
                </a:lnTo>
                <a:lnTo>
                  <a:pt x="0" y="378460"/>
                </a:lnTo>
                <a:lnTo>
                  <a:pt x="2948" y="425933"/>
                </a:lnTo>
                <a:lnTo>
                  <a:pt x="11558" y="471646"/>
                </a:lnTo>
                <a:lnTo>
                  <a:pt x="25474" y="515245"/>
                </a:lnTo>
                <a:lnTo>
                  <a:pt x="44342" y="556375"/>
                </a:lnTo>
                <a:lnTo>
                  <a:pt x="67807" y="594681"/>
                </a:lnTo>
                <a:lnTo>
                  <a:pt x="95515" y="629809"/>
                </a:lnTo>
                <a:lnTo>
                  <a:pt x="127110" y="661404"/>
                </a:lnTo>
                <a:lnTo>
                  <a:pt x="162238" y="689112"/>
                </a:lnTo>
                <a:lnTo>
                  <a:pt x="200544" y="712577"/>
                </a:lnTo>
                <a:lnTo>
                  <a:pt x="241674" y="731445"/>
                </a:lnTo>
                <a:lnTo>
                  <a:pt x="285273" y="745361"/>
                </a:lnTo>
                <a:lnTo>
                  <a:pt x="330986" y="753971"/>
                </a:lnTo>
                <a:lnTo>
                  <a:pt x="378459" y="756920"/>
                </a:lnTo>
                <a:lnTo>
                  <a:pt x="2228468" y="756920"/>
                </a:lnTo>
                <a:lnTo>
                  <a:pt x="2275942" y="753971"/>
                </a:lnTo>
                <a:lnTo>
                  <a:pt x="2321655" y="745361"/>
                </a:lnTo>
                <a:lnTo>
                  <a:pt x="2365254" y="731445"/>
                </a:lnTo>
                <a:lnTo>
                  <a:pt x="2406384" y="712577"/>
                </a:lnTo>
                <a:lnTo>
                  <a:pt x="2444690" y="689112"/>
                </a:lnTo>
                <a:lnTo>
                  <a:pt x="2479818" y="661404"/>
                </a:lnTo>
                <a:lnTo>
                  <a:pt x="2511413" y="629809"/>
                </a:lnTo>
                <a:lnTo>
                  <a:pt x="2539121" y="594681"/>
                </a:lnTo>
                <a:lnTo>
                  <a:pt x="2562586" y="556375"/>
                </a:lnTo>
                <a:lnTo>
                  <a:pt x="2581454" y="515245"/>
                </a:lnTo>
                <a:lnTo>
                  <a:pt x="2595370" y="471646"/>
                </a:lnTo>
                <a:lnTo>
                  <a:pt x="2603980" y="425933"/>
                </a:lnTo>
                <a:lnTo>
                  <a:pt x="2606929" y="378460"/>
                </a:lnTo>
                <a:lnTo>
                  <a:pt x="2603980" y="330986"/>
                </a:lnTo>
                <a:lnTo>
                  <a:pt x="2595370" y="285273"/>
                </a:lnTo>
                <a:lnTo>
                  <a:pt x="2581454" y="241674"/>
                </a:lnTo>
                <a:lnTo>
                  <a:pt x="2562586" y="200544"/>
                </a:lnTo>
                <a:lnTo>
                  <a:pt x="2539121" y="162238"/>
                </a:lnTo>
                <a:lnTo>
                  <a:pt x="2511413" y="127110"/>
                </a:lnTo>
                <a:lnTo>
                  <a:pt x="2479818" y="95515"/>
                </a:lnTo>
                <a:lnTo>
                  <a:pt x="2444690" y="67807"/>
                </a:lnTo>
                <a:lnTo>
                  <a:pt x="2406384" y="44342"/>
                </a:lnTo>
                <a:lnTo>
                  <a:pt x="2365254" y="25474"/>
                </a:lnTo>
                <a:lnTo>
                  <a:pt x="2321655" y="11558"/>
                </a:lnTo>
                <a:lnTo>
                  <a:pt x="2275942" y="2948"/>
                </a:lnTo>
                <a:lnTo>
                  <a:pt x="2228468" y="0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>
            <a:pPr algn="ctr" rtl="0"/>
            <a:endParaRPr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264CC6B-3F17-6141-C1FA-9EF00152DD2E}"/>
              </a:ext>
            </a:extLst>
          </p:cNvPr>
          <p:cNvSpPr txBox="1"/>
          <p:nvPr/>
        </p:nvSpPr>
        <p:spPr>
          <a:xfrm>
            <a:off x="980212" y="17424184"/>
            <a:ext cx="12054084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900" spc="10" dirty="0">
                <a:solidFill>
                  <a:srgbClr val="4D4D55"/>
                </a:solidFill>
                <a:latin typeface="Urbane Light" pitchFamily="2" charset="77"/>
                <a:cs typeface="Urbane Bold"/>
              </a:rPr>
              <a:t>Cape Town International Convention Centre, South Africa</a:t>
            </a:r>
            <a:endParaRPr sz="2900" spc="10" dirty="0">
              <a:latin typeface="Urbane Light" pitchFamily="2" charset="77"/>
              <a:cs typeface="Urbane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CCCBB-B85B-68F4-4BA1-D4D2D7D21D93}"/>
              </a:ext>
            </a:extLst>
          </p:cNvPr>
          <p:cNvSpPr txBox="1"/>
          <p:nvPr/>
        </p:nvSpPr>
        <p:spPr>
          <a:xfrm>
            <a:off x="964444" y="16566476"/>
            <a:ext cx="6844868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500" b="1" spc="10" dirty="0">
                <a:solidFill>
                  <a:srgbClr val="4D4D55"/>
                </a:solidFill>
                <a:latin typeface="Urbane Demi Bold" pitchFamily="2" charset="77"/>
                <a:cs typeface="Urbane "/>
              </a:rPr>
              <a:t>22-24 </a:t>
            </a:r>
            <a:r>
              <a:rPr lang="en-US" sz="4500" b="1" dirty="0">
                <a:solidFill>
                  <a:srgbClr val="4D4D55"/>
                </a:solidFill>
                <a:latin typeface="Urbane Demi Bold" pitchFamily="2" charset="77"/>
                <a:cs typeface="Urbane "/>
              </a:rPr>
              <a:t>October</a:t>
            </a:r>
            <a:r>
              <a:rPr lang="en-US" sz="4500" b="1" spc="10" dirty="0">
                <a:solidFill>
                  <a:srgbClr val="4D4D55"/>
                </a:solidFill>
                <a:latin typeface="Urbane Demi Bold" pitchFamily="2" charset="77"/>
                <a:cs typeface="Urbane "/>
              </a:rPr>
              <a:t> 2024</a:t>
            </a:r>
            <a:endParaRPr lang="en-US" sz="4500" b="1" spc="10" dirty="0">
              <a:latin typeface="Urbane Demi Bold" pitchFamily="2" charset="77"/>
              <a:cs typeface="Urbane 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4F8ADD-9A31-8025-50FA-085CBB791F81}"/>
              </a:ext>
            </a:extLst>
          </p:cNvPr>
          <p:cNvGrpSpPr/>
          <p:nvPr/>
        </p:nvGrpSpPr>
        <p:grpSpPr>
          <a:xfrm>
            <a:off x="7411823" y="21703471"/>
            <a:ext cx="5877788" cy="2038531"/>
            <a:chOff x="1664057" y="2546537"/>
            <a:chExt cx="1339844" cy="464684"/>
          </a:xfrm>
        </p:grpSpPr>
        <p:grpSp>
          <p:nvGrpSpPr>
            <p:cNvPr id="7" name="object 25">
              <a:extLst>
                <a:ext uri="{FF2B5EF4-FFF2-40B4-BE49-F238E27FC236}">
                  <a16:creationId xmlns:a16="http://schemas.microsoft.com/office/drawing/2014/main" id="{A0B30449-2707-5894-B152-BAAEDCC48BBB}"/>
                </a:ext>
              </a:extLst>
            </p:cNvPr>
            <p:cNvGrpSpPr/>
            <p:nvPr/>
          </p:nvGrpSpPr>
          <p:grpSpPr>
            <a:xfrm>
              <a:off x="1664057" y="2761892"/>
              <a:ext cx="593978" cy="119699"/>
              <a:chOff x="11591638" y="6805305"/>
              <a:chExt cx="1336040" cy="269240"/>
            </a:xfrm>
          </p:grpSpPr>
          <p:sp>
            <p:nvSpPr>
              <p:cNvPr id="73" name="object 26">
                <a:extLst>
                  <a:ext uri="{FF2B5EF4-FFF2-40B4-BE49-F238E27FC236}">
                    <a16:creationId xmlns:a16="http://schemas.microsoft.com/office/drawing/2014/main" id="{DA7E51CC-13DE-D954-E23B-AF1B788A8A13}"/>
                  </a:ext>
                </a:extLst>
              </p:cNvPr>
              <p:cNvSpPr/>
              <p:nvPr/>
            </p:nvSpPr>
            <p:spPr>
              <a:xfrm>
                <a:off x="11591638" y="6817168"/>
                <a:ext cx="328295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328295" h="252729">
                    <a:moveTo>
                      <a:pt x="282486" y="0"/>
                    </a:moveTo>
                    <a:lnTo>
                      <a:pt x="233654" y="0"/>
                    </a:lnTo>
                    <a:lnTo>
                      <a:pt x="163906" y="209943"/>
                    </a:lnTo>
                    <a:lnTo>
                      <a:pt x="94157" y="0"/>
                    </a:lnTo>
                    <a:lnTo>
                      <a:pt x="45339" y="0"/>
                    </a:lnTo>
                    <a:lnTo>
                      <a:pt x="0" y="252488"/>
                    </a:lnTo>
                    <a:lnTo>
                      <a:pt x="40805" y="252488"/>
                    </a:lnTo>
                    <a:lnTo>
                      <a:pt x="76720" y="54406"/>
                    </a:lnTo>
                    <a:lnTo>
                      <a:pt x="143687" y="252488"/>
                    </a:lnTo>
                    <a:lnTo>
                      <a:pt x="184137" y="252488"/>
                    </a:lnTo>
                    <a:lnTo>
                      <a:pt x="251104" y="54406"/>
                    </a:lnTo>
                    <a:lnTo>
                      <a:pt x="287020" y="252488"/>
                    </a:lnTo>
                    <a:lnTo>
                      <a:pt x="327825" y="252488"/>
                    </a:lnTo>
                    <a:lnTo>
                      <a:pt x="282486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74" name="object 27">
                <a:extLst>
                  <a:ext uri="{FF2B5EF4-FFF2-40B4-BE49-F238E27FC236}">
                    <a16:creationId xmlns:a16="http://schemas.microsoft.com/office/drawing/2014/main" id="{61E3BD0C-F2AB-8F83-72C6-FCECC975E315}"/>
                  </a:ext>
                </a:extLst>
              </p:cNvPr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39217" y="6866337"/>
                <a:ext cx="197739" cy="207149"/>
              </a:xfrm>
              <a:prstGeom prst="rect">
                <a:avLst/>
              </a:prstGeom>
            </p:spPr>
          </p:pic>
          <p:sp>
            <p:nvSpPr>
              <p:cNvPr id="75" name="object 28">
                <a:extLst>
                  <a:ext uri="{FF2B5EF4-FFF2-40B4-BE49-F238E27FC236}">
                    <a16:creationId xmlns:a16="http://schemas.microsoft.com/office/drawing/2014/main" id="{CF23DD7C-B593-58A2-204F-92801D31206B}"/>
                  </a:ext>
                </a:extLst>
              </p:cNvPr>
              <p:cNvSpPr/>
              <p:nvPr/>
            </p:nvSpPr>
            <p:spPr>
              <a:xfrm>
                <a:off x="12162815" y="6805308"/>
                <a:ext cx="28448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84479" h="269240">
                    <a:moveTo>
                      <a:pt x="201231" y="12"/>
                    </a:moveTo>
                    <a:lnTo>
                      <a:pt x="163207" y="12"/>
                    </a:lnTo>
                    <a:lnTo>
                      <a:pt x="163207" y="164617"/>
                    </a:lnTo>
                    <a:lnTo>
                      <a:pt x="158762" y="194221"/>
                    </a:lnTo>
                    <a:lnTo>
                      <a:pt x="146215" y="216484"/>
                    </a:lnTo>
                    <a:lnTo>
                      <a:pt x="126657" y="230568"/>
                    </a:lnTo>
                    <a:lnTo>
                      <a:pt x="126479" y="230568"/>
                    </a:lnTo>
                    <a:lnTo>
                      <a:pt x="101485" y="235407"/>
                    </a:lnTo>
                    <a:lnTo>
                      <a:pt x="75984" y="230568"/>
                    </a:lnTo>
                    <a:lnTo>
                      <a:pt x="56286" y="216623"/>
                    </a:lnTo>
                    <a:lnTo>
                      <a:pt x="43573" y="194360"/>
                    </a:lnTo>
                    <a:lnTo>
                      <a:pt x="39065" y="164617"/>
                    </a:lnTo>
                    <a:lnTo>
                      <a:pt x="43535" y="135216"/>
                    </a:lnTo>
                    <a:lnTo>
                      <a:pt x="43561" y="135077"/>
                    </a:lnTo>
                    <a:lnTo>
                      <a:pt x="56121" y="113042"/>
                    </a:lnTo>
                    <a:lnTo>
                      <a:pt x="56197" y="112915"/>
                    </a:lnTo>
                    <a:lnTo>
                      <a:pt x="75628" y="99047"/>
                    </a:lnTo>
                    <a:lnTo>
                      <a:pt x="75450" y="99047"/>
                    </a:lnTo>
                    <a:lnTo>
                      <a:pt x="100787" y="94170"/>
                    </a:lnTo>
                    <a:lnTo>
                      <a:pt x="126276" y="99047"/>
                    </a:lnTo>
                    <a:lnTo>
                      <a:pt x="145986" y="113042"/>
                    </a:lnTo>
                    <a:lnTo>
                      <a:pt x="158623" y="135077"/>
                    </a:lnTo>
                    <a:lnTo>
                      <a:pt x="158699" y="135216"/>
                    </a:lnTo>
                    <a:lnTo>
                      <a:pt x="163207" y="164617"/>
                    </a:lnTo>
                    <a:lnTo>
                      <a:pt x="163207" y="12"/>
                    </a:lnTo>
                    <a:lnTo>
                      <a:pt x="162166" y="12"/>
                    </a:lnTo>
                    <a:lnTo>
                      <a:pt x="162166" y="103936"/>
                    </a:lnTo>
                    <a:lnTo>
                      <a:pt x="156121" y="94170"/>
                    </a:lnTo>
                    <a:lnTo>
                      <a:pt x="150812" y="85610"/>
                    </a:lnTo>
                    <a:lnTo>
                      <a:pt x="134353" y="72148"/>
                    </a:lnTo>
                    <a:lnTo>
                      <a:pt x="114109" y="63868"/>
                    </a:lnTo>
                    <a:lnTo>
                      <a:pt x="91376" y="61036"/>
                    </a:lnTo>
                    <a:lnTo>
                      <a:pt x="56197" y="67564"/>
                    </a:lnTo>
                    <a:lnTo>
                      <a:pt x="27114" y="87058"/>
                    </a:lnTo>
                    <a:lnTo>
                      <a:pt x="7315" y="119443"/>
                    </a:lnTo>
                    <a:lnTo>
                      <a:pt x="0" y="164617"/>
                    </a:lnTo>
                    <a:lnTo>
                      <a:pt x="7366" y="210045"/>
                    </a:lnTo>
                    <a:lnTo>
                      <a:pt x="27292" y="242646"/>
                    </a:lnTo>
                    <a:lnTo>
                      <a:pt x="56502" y="262318"/>
                    </a:lnTo>
                    <a:lnTo>
                      <a:pt x="91719" y="268897"/>
                    </a:lnTo>
                    <a:lnTo>
                      <a:pt x="114249" y="266026"/>
                    </a:lnTo>
                    <a:lnTo>
                      <a:pt x="134404" y="257695"/>
                    </a:lnTo>
                    <a:lnTo>
                      <a:pt x="150812" y="244322"/>
                    </a:lnTo>
                    <a:lnTo>
                      <a:pt x="156438" y="235407"/>
                    </a:lnTo>
                    <a:lnTo>
                      <a:pt x="162166" y="226339"/>
                    </a:lnTo>
                    <a:lnTo>
                      <a:pt x="162166" y="264007"/>
                    </a:lnTo>
                    <a:lnTo>
                      <a:pt x="201231" y="264007"/>
                    </a:lnTo>
                    <a:lnTo>
                      <a:pt x="201231" y="226339"/>
                    </a:lnTo>
                    <a:lnTo>
                      <a:pt x="201231" y="103936"/>
                    </a:lnTo>
                    <a:lnTo>
                      <a:pt x="201231" y="12"/>
                    </a:lnTo>
                    <a:close/>
                  </a:path>
                  <a:path w="284479" h="269240">
                    <a:moveTo>
                      <a:pt x="284137" y="0"/>
                    </a:moveTo>
                    <a:lnTo>
                      <a:pt x="244741" y="0"/>
                    </a:lnTo>
                    <a:lnTo>
                      <a:pt x="244741" y="264350"/>
                    </a:lnTo>
                    <a:lnTo>
                      <a:pt x="284137" y="264350"/>
                    </a:lnTo>
                    <a:lnTo>
                      <a:pt x="284137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76" name="object 29">
                <a:extLst>
                  <a:ext uri="{FF2B5EF4-FFF2-40B4-BE49-F238E27FC236}">
                    <a16:creationId xmlns:a16="http://schemas.microsoft.com/office/drawing/2014/main" id="{E1CAB69E-73F9-1EA5-0406-A32CFD523596}"/>
                  </a:ext>
                </a:extLst>
              </p:cNvPr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81002" y="6866337"/>
                <a:ext cx="201218" cy="207860"/>
              </a:xfrm>
              <a:prstGeom prst="rect">
                <a:avLst/>
              </a:prstGeom>
            </p:spPr>
          </p:pic>
          <p:sp>
            <p:nvSpPr>
              <p:cNvPr id="77" name="object 30">
                <a:extLst>
                  <a:ext uri="{FF2B5EF4-FFF2-40B4-BE49-F238E27FC236}">
                    <a16:creationId xmlns:a16="http://schemas.microsoft.com/office/drawing/2014/main" id="{DFE07444-C2D5-34E1-E0BD-0DA40AC12A3D}"/>
                  </a:ext>
                </a:extLst>
              </p:cNvPr>
              <p:cNvSpPr/>
              <p:nvPr/>
            </p:nvSpPr>
            <p:spPr>
              <a:xfrm>
                <a:off x="12725839" y="6805305"/>
                <a:ext cx="20129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201295" h="269240">
                    <a:moveTo>
                      <a:pt x="68966" y="226339"/>
                    </a:moveTo>
                    <a:lnTo>
                      <a:pt x="39065" y="226339"/>
                    </a:lnTo>
                    <a:lnTo>
                      <a:pt x="50422" y="244313"/>
                    </a:lnTo>
                    <a:lnTo>
                      <a:pt x="66878" y="257679"/>
                    </a:lnTo>
                    <a:lnTo>
                      <a:pt x="87124" y="266012"/>
                    </a:lnTo>
                    <a:lnTo>
                      <a:pt x="109855" y="268884"/>
                    </a:lnTo>
                    <a:lnTo>
                      <a:pt x="144733" y="262302"/>
                    </a:lnTo>
                    <a:lnTo>
                      <a:pt x="173855" y="242644"/>
                    </a:lnTo>
                    <a:lnTo>
                      <a:pt x="178286" y="235407"/>
                    </a:lnTo>
                    <a:lnTo>
                      <a:pt x="100444" y="235407"/>
                    </a:lnTo>
                    <a:lnTo>
                      <a:pt x="74947" y="230573"/>
                    </a:lnTo>
                    <a:lnTo>
                      <a:pt x="68966" y="226339"/>
                    </a:lnTo>
                    <a:close/>
                  </a:path>
                  <a:path w="201295" h="269240">
                    <a:moveTo>
                      <a:pt x="39065" y="0"/>
                    </a:moveTo>
                    <a:lnTo>
                      <a:pt x="0" y="0"/>
                    </a:lnTo>
                    <a:lnTo>
                      <a:pt x="0" y="264007"/>
                    </a:lnTo>
                    <a:lnTo>
                      <a:pt x="39065" y="264007"/>
                    </a:lnTo>
                    <a:lnTo>
                      <a:pt x="39065" y="226339"/>
                    </a:lnTo>
                    <a:lnTo>
                      <a:pt x="68966" y="226339"/>
                    </a:lnTo>
                    <a:lnTo>
                      <a:pt x="55235" y="216619"/>
                    </a:lnTo>
                    <a:lnTo>
                      <a:pt x="42519" y="194360"/>
                    </a:lnTo>
                    <a:lnTo>
                      <a:pt x="38011" y="164617"/>
                    </a:lnTo>
                    <a:lnTo>
                      <a:pt x="42486" y="135216"/>
                    </a:lnTo>
                    <a:lnTo>
                      <a:pt x="42508" y="135072"/>
                    </a:lnTo>
                    <a:lnTo>
                      <a:pt x="55074" y="113044"/>
                    </a:lnTo>
                    <a:lnTo>
                      <a:pt x="55148" y="112915"/>
                    </a:lnTo>
                    <a:lnTo>
                      <a:pt x="68230" y="103581"/>
                    </a:lnTo>
                    <a:lnTo>
                      <a:pt x="39065" y="103581"/>
                    </a:lnTo>
                    <a:lnTo>
                      <a:pt x="39065" y="0"/>
                    </a:lnTo>
                    <a:close/>
                  </a:path>
                  <a:path w="201295" h="269240">
                    <a:moveTo>
                      <a:pt x="178203" y="94170"/>
                    </a:moveTo>
                    <a:lnTo>
                      <a:pt x="99745" y="94170"/>
                    </a:lnTo>
                    <a:lnTo>
                      <a:pt x="125240" y="99046"/>
                    </a:lnTo>
                    <a:lnTo>
                      <a:pt x="144948" y="113044"/>
                    </a:lnTo>
                    <a:lnTo>
                      <a:pt x="157577" y="135072"/>
                    </a:lnTo>
                    <a:lnTo>
                      <a:pt x="157660" y="135216"/>
                    </a:lnTo>
                    <a:lnTo>
                      <a:pt x="162166" y="164617"/>
                    </a:lnTo>
                    <a:lnTo>
                      <a:pt x="157721" y="194216"/>
                    </a:lnTo>
                    <a:lnTo>
                      <a:pt x="145168" y="216490"/>
                    </a:lnTo>
                    <a:lnTo>
                      <a:pt x="125618" y="230573"/>
                    </a:lnTo>
                    <a:lnTo>
                      <a:pt x="125435" y="230573"/>
                    </a:lnTo>
                    <a:lnTo>
                      <a:pt x="100444" y="235407"/>
                    </a:lnTo>
                    <a:lnTo>
                      <a:pt x="178286" y="235407"/>
                    </a:lnTo>
                    <a:lnTo>
                      <a:pt x="193820" y="210039"/>
                    </a:lnTo>
                    <a:lnTo>
                      <a:pt x="201231" y="164617"/>
                    </a:lnTo>
                    <a:lnTo>
                      <a:pt x="193815" y="119447"/>
                    </a:lnTo>
                    <a:lnTo>
                      <a:pt x="178203" y="94170"/>
                    </a:lnTo>
                    <a:close/>
                  </a:path>
                  <a:path w="201295" h="269240">
                    <a:moveTo>
                      <a:pt x="109512" y="61036"/>
                    </a:moveTo>
                    <a:lnTo>
                      <a:pt x="86830" y="63858"/>
                    </a:lnTo>
                    <a:lnTo>
                      <a:pt x="66701" y="72107"/>
                    </a:lnTo>
                    <a:lnTo>
                      <a:pt x="50367" y="85457"/>
                    </a:lnTo>
                    <a:lnTo>
                      <a:pt x="39065" y="103581"/>
                    </a:lnTo>
                    <a:lnTo>
                      <a:pt x="68230" y="103581"/>
                    </a:lnTo>
                    <a:lnTo>
                      <a:pt x="74585" y="99046"/>
                    </a:lnTo>
                    <a:lnTo>
                      <a:pt x="74402" y="99046"/>
                    </a:lnTo>
                    <a:lnTo>
                      <a:pt x="99745" y="94170"/>
                    </a:lnTo>
                    <a:lnTo>
                      <a:pt x="178203" y="94170"/>
                    </a:lnTo>
                    <a:lnTo>
                      <a:pt x="173812" y="87061"/>
                    </a:lnTo>
                    <a:lnTo>
                      <a:pt x="144588" y="67558"/>
                    </a:lnTo>
                    <a:lnTo>
                      <a:pt x="109512" y="61036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</p:grpSp>
        <p:grpSp>
          <p:nvGrpSpPr>
            <p:cNvPr id="8" name="object 31">
              <a:extLst>
                <a:ext uri="{FF2B5EF4-FFF2-40B4-BE49-F238E27FC236}">
                  <a16:creationId xmlns:a16="http://schemas.microsoft.com/office/drawing/2014/main" id="{72B24CC9-4F43-02AA-8F52-1233479A48A0}"/>
                </a:ext>
              </a:extLst>
            </p:cNvPr>
            <p:cNvGrpSpPr/>
            <p:nvPr/>
          </p:nvGrpSpPr>
          <p:grpSpPr>
            <a:xfrm>
              <a:off x="2306597" y="2546537"/>
              <a:ext cx="697304" cy="335101"/>
              <a:chOff x="13036908" y="6320906"/>
              <a:chExt cx="1568450" cy="753745"/>
            </a:xfrm>
          </p:grpSpPr>
          <p:pic>
            <p:nvPicPr>
              <p:cNvPr id="61" name="object 32">
                <a:extLst>
                  <a:ext uri="{FF2B5EF4-FFF2-40B4-BE49-F238E27FC236}">
                    <a16:creationId xmlns:a16="http://schemas.microsoft.com/office/drawing/2014/main" id="{965B02D3-C777-6352-3491-4FC9EE3B4327}"/>
                  </a:ext>
                </a:extLst>
              </p:cNvPr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036908" y="6817164"/>
                <a:ext cx="251447" cy="252488"/>
              </a:xfrm>
              <a:prstGeom prst="rect">
                <a:avLst/>
              </a:prstGeom>
            </p:spPr>
          </p:pic>
          <p:sp>
            <p:nvSpPr>
              <p:cNvPr id="62" name="object 33">
                <a:extLst>
                  <a:ext uri="{FF2B5EF4-FFF2-40B4-BE49-F238E27FC236}">
                    <a16:creationId xmlns:a16="http://schemas.microsoft.com/office/drawing/2014/main" id="{FE0B1FDC-BFB8-C58C-B7FE-F0858F911B99}"/>
                  </a:ext>
                </a:extLst>
              </p:cNvPr>
              <p:cNvSpPr/>
              <p:nvPr/>
            </p:nvSpPr>
            <p:spPr>
              <a:xfrm>
                <a:off x="13287043" y="6797634"/>
                <a:ext cx="132715" cy="272415"/>
              </a:xfrm>
              <a:custGeom>
                <a:avLst/>
                <a:gdLst/>
                <a:ahLst/>
                <a:cxnLst/>
                <a:rect l="l" t="t" r="r" b="b"/>
                <a:pathLst>
                  <a:path w="132715" h="272415">
                    <a:moveTo>
                      <a:pt x="96951" y="0"/>
                    </a:moveTo>
                    <a:lnTo>
                      <a:pt x="66692" y="4049"/>
                    </a:lnTo>
                    <a:lnTo>
                      <a:pt x="44996" y="16175"/>
                    </a:lnTo>
                    <a:lnTo>
                      <a:pt x="31929" y="36342"/>
                    </a:lnTo>
                    <a:lnTo>
                      <a:pt x="27559" y="64515"/>
                    </a:lnTo>
                    <a:lnTo>
                      <a:pt x="27559" y="72542"/>
                    </a:lnTo>
                    <a:lnTo>
                      <a:pt x="0" y="72542"/>
                    </a:lnTo>
                    <a:lnTo>
                      <a:pt x="0" y="102882"/>
                    </a:lnTo>
                    <a:lnTo>
                      <a:pt x="27559" y="102882"/>
                    </a:lnTo>
                    <a:lnTo>
                      <a:pt x="27559" y="272021"/>
                    </a:lnTo>
                    <a:lnTo>
                      <a:pt x="66967" y="272021"/>
                    </a:lnTo>
                    <a:lnTo>
                      <a:pt x="66967" y="102882"/>
                    </a:lnTo>
                    <a:lnTo>
                      <a:pt x="123113" y="102882"/>
                    </a:lnTo>
                    <a:lnTo>
                      <a:pt x="123113" y="72542"/>
                    </a:lnTo>
                    <a:lnTo>
                      <a:pt x="66967" y="72542"/>
                    </a:lnTo>
                    <a:lnTo>
                      <a:pt x="66967" y="65570"/>
                    </a:lnTo>
                    <a:lnTo>
                      <a:pt x="69271" y="50316"/>
                    </a:lnTo>
                    <a:lnTo>
                      <a:pt x="76252" y="39541"/>
                    </a:lnTo>
                    <a:lnTo>
                      <a:pt x="88007" y="33148"/>
                    </a:lnTo>
                    <a:lnTo>
                      <a:pt x="104635" y="31038"/>
                    </a:lnTo>
                    <a:lnTo>
                      <a:pt x="111950" y="31038"/>
                    </a:lnTo>
                    <a:lnTo>
                      <a:pt x="119278" y="31394"/>
                    </a:lnTo>
                    <a:lnTo>
                      <a:pt x="126606" y="32778"/>
                    </a:lnTo>
                    <a:lnTo>
                      <a:pt x="132181" y="3136"/>
                    </a:lnTo>
                    <a:lnTo>
                      <a:pt x="124569" y="1912"/>
                    </a:lnTo>
                    <a:lnTo>
                      <a:pt x="115747" y="915"/>
                    </a:lnTo>
                    <a:lnTo>
                      <a:pt x="106335" y="245"/>
                    </a:lnTo>
                    <a:lnTo>
                      <a:pt x="96951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64" name="object 34">
                <a:extLst>
                  <a:ext uri="{FF2B5EF4-FFF2-40B4-BE49-F238E27FC236}">
                    <a16:creationId xmlns:a16="http://schemas.microsoft.com/office/drawing/2014/main" id="{1FD261AC-6E6F-B01D-1E27-3FB171D6EC4A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433727" y="6868736"/>
                <a:ext cx="109156" cy="200920"/>
              </a:xfrm>
              <a:prstGeom prst="rect">
                <a:avLst/>
              </a:prstGeom>
            </p:spPr>
          </p:pic>
          <p:sp>
            <p:nvSpPr>
              <p:cNvPr id="66" name="object 35">
                <a:extLst>
                  <a:ext uri="{FF2B5EF4-FFF2-40B4-BE49-F238E27FC236}">
                    <a16:creationId xmlns:a16="http://schemas.microsoft.com/office/drawing/2014/main" id="{1A04E3BF-C5BB-FD95-ABBA-5971AD6925E9}"/>
                  </a:ext>
                </a:extLst>
              </p:cNvPr>
              <p:cNvSpPr/>
              <p:nvPr/>
            </p:nvSpPr>
            <p:spPr>
              <a:xfrm>
                <a:off x="13561846" y="6799389"/>
                <a:ext cx="46990" cy="27051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270509">
                    <a:moveTo>
                      <a:pt x="23012" y="0"/>
                    </a:moveTo>
                    <a:lnTo>
                      <a:pt x="13828" y="1403"/>
                    </a:lnTo>
                    <a:lnTo>
                      <a:pt x="6538" y="5486"/>
                    </a:lnTo>
                    <a:lnTo>
                      <a:pt x="1732" y="12055"/>
                    </a:lnTo>
                    <a:lnTo>
                      <a:pt x="0" y="20916"/>
                    </a:lnTo>
                    <a:lnTo>
                      <a:pt x="1732" y="29630"/>
                    </a:lnTo>
                    <a:lnTo>
                      <a:pt x="6538" y="36220"/>
                    </a:lnTo>
                    <a:lnTo>
                      <a:pt x="13828" y="40390"/>
                    </a:lnTo>
                    <a:lnTo>
                      <a:pt x="23012" y="41846"/>
                    </a:lnTo>
                    <a:lnTo>
                      <a:pt x="31962" y="40390"/>
                    </a:lnTo>
                    <a:lnTo>
                      <a:pt x="39406" y="36220"/>
                    </a:lnTo>
                    <a:lnTo>
                      <a:pt x="44495" y="29630"/>
                    </a:lnTo>
                    <a:lnTo>
                      <a:pt x="46380" y="20916"/>
                    </a:lnTo>
                    <a:lnTo>
                      <a:pt x="44495" y="12055"/>
                    </a:lnTo>
                    <a:lnTo>
                      <a:pt x="39406" y="5486"/>
                    </a:lnTo>
                    <a:lnTo>
                      <a:pt x="31962" y="1403"/>
                    </a:lnTo>
                    <a:lnTo>
                      <a:pt x="23012" y="0"/>
                    </a:lnTo>
                    <a:close/>
                  </a:path>
                  <a:path w="46990" h="270509">
                    <a:moveTo>
                      <a:pt x="42202" y="70789"/>
                    </a:moveTo>
                    <a:lnTo>
                      <a:pt x="3492" y="70789"/>
                    </a:lnTo>
                    <a:lnTo>
                      <a:pt x="3492" y="270268"/>
                    </a:lnTo>
                    <a:lnTo>
                      <a:pt x="42202" y="270268"/>
                    </a:lnTo>
                    <a:lnTo>
                      <a:pt x="42202" y="70789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67" name="object 36">
                <a:extLst>
                  <a:ext uri="{FF2B5EF4-FFF2-40B4-BE49-F238E27FC236}">
                    <a16:creationId xmlns:a16="http://schemas.microsoft.com/office/drawing/2014/main" id="{8E570C3A-4B8A-5961-668E-D09E36A639B7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636511" y="6866337"/>
                <a:ext cx="191465" cy="207149"/>
              </a:xfrm>
              <a:prstGeom prst="rect">
                <a:avLst/>
              </a:prstGeom>
            </p:spPr>
          </p:pic>
          <p:pic>
            <p:nvPicPr>
              <p:cNvPr id="68" name="object 37">
                <a:extLst>
                  <a:ext uri="{FF2B5EF4-FFF2-40B4-BE49-F238E27FC236}">
                    <a16:creationId xmlns:a16="http://schemas.microsoft.com/office/drawing/2014/main" id="{E10828F9-F917-B30C-4FD4-29757E38B4EB}"/>
                  </a:ext>
                </a:extLst>
              </p:cNvPr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51360" y="6866337"/>
                <a:ext cx="201231" cy="207860"/>
              </a:xfrm>
              <a:prstGeom prst="rect">
                <a:avLst/>
              </a:prstGeom>
            </p:spPr>
          </p:pic>
          <p:sp>
            <p:nvSpPr>
              <p:cNvPr id="69" name="object 38">
                <a:extLst>
                  <a:ext uri="{FF2B5EF4-FFF2-40B4-BE49-F238E27FC236}">
                    <a16:creationId xmlns:a16="http://schemas.microsoft.com/office/drawing/2014/main" id="{DCF52ABD-0F89-4C48-F667-41B7DEA4BB7F}"/>
                  </a:ext>
                </a:extLst>
              </p:cNvPr>
              <p:cNvSpPr/>
              <p:nvPr/>
            </p:nvSpPr>
            <p:spPr>
              <a:xfrm>
                <a:off x="14061634" y="6504190"/>
                <a:ext cx="183515" cy="177165"/>
              </a:xfrm>
              <a:custGeom>
                <a:avLst/>
                <a:gdLst/>
                <a:ahLst/>
                <a:cxnLst/>
                <a:rect l="l" t="t" r="r" b="b"/>
                <a:pathLst>
                  <a:path w="183515" h="177165">
                    <a:moveTo>
                      <a:pt x="6692" y="0"/>
                    </a:moveTo>
                    <a:lnTo>
                      <a:pt x="2997" y="0"/>
                    </a:lnTo>
                    <a:lnTo>
                      <a:pt x="0" y="2997"/>
                    </a:lnTo>
                    <a:lnTo>
                      <a:pt x="0" y="173697"/>
                    </a:lnTo>
                    <a:lnTo>
                      <a:pt x="2997" y="176695"/>
                    </a:lnTo>
                    <a:lnTo>
                      <a:pt x="6692" y="176695"/>
                    </a:lnTo>
                    <a:lnTo>
                      <a:pt x="183299" y="176695"/>
                    </a:lnTo>
                    <a:lnTo>
                      <a:pt x="176986" y="129727"/>
                    </a:lnTo>
                    <a:lnTo>
                      <a:pt x="159181" y="87532"/>
                    </a:lnTo>
                    <a:lnTo>
                      <a:pt x="131567" y="51779"/>
                    </a:lnTo>
                    <a:lnTo>
                      <a:pt x="95826" y="24151"/>
                    </a:lnTo>
                    <a:lnTo>
                      <a:pt x="53640" y="6331"/>
                    </a:lnTo>
                    <a:lnTo>
                      <a:pt x="6692" y="0"/>
                    </a:lnTo>
                    <a:close/>
                  </a:path>
                </a:pathLst>
              </a:custGeom>
              <a:solidFill>
                <a:srgbClr val="009EE2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70" name="object 39">
                <a:extLst>
                  <a:ext uri="{FF2B5EF4-FFF2-40B4-BE49-F238E27FC236}">
                    <a16:creationId xmlns:a16="http://schemas.microsoft.com/office/drawing/2014/main" id="{1B0B92B0-CD50-E962-FE42-C432FC82F5F1}"/>
                  </a:ext>
                </a:extLst>
              </p:cNvPr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21632" y="6504189"/>
                <a:ext cx="183286" cy="176695"/>
              </a:xfrm>
              <a:prstGeom prst="rect">
                <a:avLst/>
              </a:prstGeom>
            </p:spPr>
          </p:pic>
          <p:sp>
            <p:nvSpPr>
              <p:cNvPr id="71" name="object 40">
                <a:extLst>
                  <a:ext uri="{FF2B5EF4-FFF2-40B4-BE49-F238E27FC236}">
                    <a16:creationId xmlns:a16="http://schemas.microsoft.com/office/drawing/2014/main" id="{4CD5475C-FA21-2805-A961-EA0E9FD3C403}"/>
                  </a:ext>
                </a:extLst>
              </p:cNvPr>
              <p:cNvSpPr/>
              <p:nvPr/>
            </p:nvSpPr>
            <p:spPr>
              <a:xfrm>
                <a:off x="14068324" y="6504203"/>
                <a:ext cx="353695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353694" h="360045">
                    <a:moveTo>
                      <a:pt x="353301" y="353301"/>
                    </a:moveTo>
                    <a:lnTo>
                      <a:pt x="351980" y="307936"/>
                    </a:lnTo>
                    <a:lnTo>
                      <a:pt x="347205" y="262915"/>
                    </a:lnTo>
                    <a:lnTo>
                      <a:pt x="337680" y="219646"/>
                    </a:lnTo>
                    <a:lnTo>
                      <a:pt x="322173" y="179539"/>
                    </a:lnTo>
                    <a:lnTo>
                      <a:pt x="290753" y="130479"/>
                    </a:lnTo>
                    <a:lnTo>
                      <a:pt x="260324" y="95808"/>
                    </a:lnTo>
                    <a:lnTo>
                      <a:pt x="225653" y="65379"/>
                    </a:lnTo>
                    <a:lnTo>
                      <a:pt x="187198" y="39636"/>
                    </a:lnTo>
                    <a:lnTo>
                      <a:pt x="136042" y="18008"/>
                    </a:lnTo>
                    <a:lnTo>
                      <a:pt x="91808" y="7518"/>
                    </a:lnTo>
                    <a:lnTo>
                      <a:pt x="45808" y="1752"/>
                    </a:lnTo>
                    <a:lnTo>
                      <a:pt x="0" y="0"/>
                    </a:lnTo>
                    <a:lnTo>
                      <a:pt x="46951" y="6324"/>
                    </a:lnTo>
                    <a:lnTo>
                      <a:pt x="89128" y="24142"/>
                    </a:lnTo>
                    <a:lnTo>
                      <a:pt x="124879" y="51777"/>
                    </a:lnTo>
                    <a:lnTo>
                      <a:pt x="152488" y="87528"/>
                    </a:lnTo>
                    <a:lnTo>
                      <a:pt x="170294" y="129717"/>
                    </a:lnTo>
                    <a:lnTo>
                      <a:pt x="176504" y="175933"/>
                    </a:lnTo>
                    <a:lnTo>
                      <a:pt x="176606" y="356984"/>
                    </a:lnTo>
                    <a:lnTo>
                      <a:pt x="179590" y="359981"/>
                    </a:lnTo>
                    <a:lnTo>
                      <a:pt x="350304" y="359981"/>
                    </a:lnTo>
                    <a:lnTo>
                      <a:pt x="353288" y="356984"/>
                    </a:lnTo>
                    <a:lnTo>
                      <a:pt x="353301" y="353301"/>
                    </a:lnTo>
                    <a:close/>
                  </a:path>
                </a:pathLst>
              </a:custGeom>
              <a:solidFill>
                <a:srgbClr val="2D2D82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sp>
            <p:nvSpPr>
              <p:cNvPr id="72" name="object 41">
                <a:extLst>
                  <a:ext uri="{FF2B5EF4-FFF2-40B4-BE49-F238E27FC236}">
                    <a16:creationId xmlns:a16="http://schemas.microsoft.com/office/drawing/2014/main" id="{AD437523-DD77-6951-26D4-81697824D771}"/>
                  </a:ext>
                </a:extLst>
              </p:cNvPr>
              <p:cNvSpPr/>
              <p:nvPr/>
            </p:nvSpPr>
            <p:spPr>
              <a:xfrm>
                <a:off x="14244930" y="6320916"/>
                <a:ext cx="353695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353694" h="360045">
                    <a:moveTo>
                      <a:pt x="353288" y="359981"/>
                    </a:moveTo>
                    <a:lnTo>
                      <a:pt x="306349" y="353644"/>
                    </a:lnTo>
                    <a:lnTo>
                      <a:pt x="264160" y="335826"/>
                    </a:lnTo>
                    <a:lnTo>
                      <a:pt x="228422" y="308203"/>
                    </a:lnTo>
                    <a:lnTo>
                      <a:pt x="200812" y="272440"/>
                    </a:lnTo>
                    <a:lnTo>
                      <a:pt x="183007" y="230251"/>
                    </a:lnTo>
                    <a:lnTo>
                      <a:pt x="176695" y="183299"/>
                    </a:lnTo>
                    <a:lnTo>
                      <a:pt x="176695" y="2984"/>
                    </a:lnTo>
                    <a:lnTo>
                      <a:pt x="173697" y="0"/>
                    </a:lnTo>
                    <a:lnTo>
                      <a:pt x="2997" y="0"/>
                    </a:lnTo>
                    <a:lnTo>
                      <a:pt x="0" y="2984"/>
                    </a:lnTo>
                    <a:lnTo>
                      <a:pt x="1308" y="52044"/>
                    </a:lnTo>
                    <a:lnTo>
                      <a:pt x="6083" y="97053"/>
                    </a:lnTo>
                    <a:lnTo>
                      <a:pt x="15608" y="140322"/>
                    </a:lnTo>
                    <a:lnTo>
                      <a:pt x="31127" y="180441"/>
                    </a:lnTo>
                    <a:lnTo>
                      <a:pt x="62547" y="229489"/>
                    </a:lnTo>
                    <a:lnTo>
                      <a:pt x="92964" y="264160"/>
                    </a:lnTo>
                    <a:lnTo>
                      <a:pt x="127635" y="294589"/>
                    </a:lnTo>
                    <a:lnTo>
                      <a:pt x="166090" y="320344"/>
                    </a:lnTo>
                    <a:lnTo>
                      <a:pt x="217246" y="341960"/>
                    </a:lnTo>
                    <a:lnTo>
                      <a:pt x="261493" y="352450"/>
                    </a:lnTo>
                    <a:lnTo>
                      <a:pt x="307479" y="358216"/>
                    </a:lnTo>
                    <a:lnTo>
                      <a:pt x="353288" y="359981"/>
                    </a:lnTo>
                    <a:close/>
                  </a:path>
                </a:pathLst>
              </a:custGeom>
              <a:solidFill>
                <a:srgbClr val="009EE2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</p:grpSp>
        <p:grpSp>
          <p:nvGrpSpPr>
            <p:cNvPr id="9" name="object 42">
              <a:extLst>
                <a:ext uri="{FF2B5EF4-FFF2-40B4-BE49-F238E27FC236}">
                  <a16:creationId xmlns:a16="http://schemas.microsoft.com/office/drawing/2014/main" id="{9AAA1D6B-7B91-47F3-1813-2423655A0E87}"/>
                </a:ext>
              </a:extLst>
            </p:cNvPr>
            <p:cNvGrpSpPr/>
            <p:nvPr/>
          </p:nvGrpSpPr>
          <p:grpSpPr>
            <a:xfrm>
              <a:off x="2231045" y="2959841"/>
              <a:ext cx="290496" cy="51380"/>
              <a:chOff x="12866969" y="7250553"/>
              <a:chExt cx="653415" cy="115570"/>
            </a:xfrm>
          </p:grpSpPr>
          <p:pic>
            <p:nvPicPr>
              <p:cNvPr id="14" name="object 43">
                <a:extLst>
                  <a:ext uri="{FF2B5EF4-FFF2-40B4-BE49-F238E27FC236}">
                    <a16:creationId xmlns:a16="http://schemas.microsoft.com/office/drawing/2014/main" id="{A4AE3C7F-1C86-C575-4362-F3B06C2C5453}"/>
                  </a:ext>
                </a:extLst>
              </p:cNvPr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66969" y="7257252"/>
                <a:ext cx="146965" cy="108794"/>
              </a:xfrm>
              <a:prstGeom prst="rect">
                <a:avLst/>
              </a:prstGeom>
            </p:spPr>
          </p:pic>
          <p:pic>
            <p:nvPicPr>
              <p:cNvPr id="15" name="object 44">
                <a:extLst>
                  <a:ext uri="{FF2B5EF4-FFF2-40B4-BE49-F238E27FC236}">
                    <a16:creationId xmlns:a16="http://schemas.microsoft.com/office/drawing/2014/main" id="{055D3C37-E97B-3C6D-2401-BCB20C15C710}"/>
                  </a:ext>
                </a:extLst>
              </p:cNvPr>
              <p:cNvPicPr/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056667" y="7250553"/>
                <a:ext cx="463190" cy="94912"/>
              </a:xfrm>
              <a:prstGeom prst="rect">
                <a:avLst/>
              </a:prstGeom>
            </p:spPr>
          </p:pic>
        </p:grpSp>
        <p:pic>
          <p:nvPicPr>
            <p:cNvPr id="13" name="object 45">
              <a:extLst>
                <a:ext uri="{FF2B5EF4-FFF2-40B4-BE49-F238E27FC236}">
                  <a16:creationId xmlns:a16="http://schemas.microsoft.com/office/drawing/2014/main" id="{64429E6D-31EE-9517-8073-FC0B827727D8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1373" y="2961008"/>
              <a:ext cx="222307" cy="4102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76B5699-EFEF-3BF9-C653-9F2B0552B2B8}"/>
              </a:ext>
            </a:extLst>
          </p:cNvPr>
          <p:cNvGrpSpPr/>
          <p:nvPr/>
        </p:nvGrpSpPr>
        <p:grpSpPr>
          <a:xfrm>
            <a:off x="1148326" y="21755381"/>
            <a:ext cx="5484267" cy="2033091"/>
            <a:chOff x="176416" y="2546535"/>
            <a:chExt cx="1250141" cy="463444"/>
          </a:xfrm>
        </p:grpSpPr>
        <p:grpSp>
          <p:nvGrpSpPr>
            <p:cNvPr id="79" name="object 3">
              <a:extLst>
                <a:ext uri="{FF2B5EF4-FFF2-40B4-BE49-F238E27FC236}">
                  <a16:creationId xmlns:a16="http://schemas.microsoft.com/office/drawing/2014/main" id="{558A073D-59CC-3FD6-71A5-F84E5ADABA9D}"/>
                </a:ext>
              </a:extLst>
            </p:cNvPr>
            <p:cNvGrpSpPr/>
            <p:nvPr/>
          </p:nvGrpSpPr>
          <p:grpSpPr>
            <a:xfrm>
              <a:off x="176416" y="2757922"/>
              <a:ext cx="450283" cy="122804"/>
              <a:chOff x="8245477" y="6796375"/>
              <a:chExt cx="1012825" cy="276225"/>
            </a:xfrm>
          </p:grpSpPr>
          <p:pic>
            <p:nvPicPr>
              <p:cNvPr id="95" name="object 4">
                <a:extLst>
                  <a:ext uri="{FF2B5EF4-FFF2-40B4-BE49-F238E27FC236}">
                    <a16:creationId xmlns:a16="http://schemas.microsoft.com/office/drawing/2014/main" id="{54F09B3C-7657-D0C6-B14A-C7279AB2C1AE}"/>
                  </a:ext>
                </a:extLst>
              </p:cNvPr>
              <p:cNvPicPr/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45477" y="6815837"/>
                <a:ext cx="250596" cy="251637"/>
              </a:xfrm>
              <a:prstGeom prst="rect">
                <a:avLst/>
              </a:prstGeom>
            </p:spPr>
          </p:pic>
          <p:sp>
            <p:nvSpPr>
              <p:cNvPr id="96" name="object 5">
                <a:extLst>
                  <a:ext uri="{FF2B5EF4-FFF2-40B4-BE49-F238E27FC236}">
                    <a16:creationId xmlns:a16="http://schemas.microsoft.com/office/drawing/2014/main" id="{305E8F64-988E-0B5C-8B96-B2E125C7A55D}"/>
                  </a:ext>
                </a:extLst>
              </p:cNvPr>
              <p:cNvSpPr/>
              <p:nvPr/>
            </p:nvSpPr>
            <p:spPr>
              <a:xfrm>
                <a:off x="8494777" y="6796375"/>
                <a:ext cx="13208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132079" h="271145">
                    <a:moveTo>
                      <a:pt x="96621" y="0"/>
                    </a:moveTo>
                    <a:lnTo>
                      <a:pt x="66462" y="4033"/>
                    </a:lnTo>
                    <a:lnTo>
                      <a:pt x="44837" y="16114"/>
                    </a:lnTo>
                    <a:lnTo>
                      <a:pt x="31813" y="36213"/>
                    </a:lnTo>
                    <a:lnTo>
                      <a:pt x="27457" y="64300"/>
                    </a:lnTo>
                    <a:lnTo>
                      <a:pt x="27457" y="72288"/>
                    </a:lnTo>
                    <a:lnTo>
                      <a:pt x="0" y="72288"/>
                    </a:lnTo>
                    <a:lnTo>
                      <a:pt x="0" y="102527"/>
                    </a:lnTo>
                    <a:lnTo>
                      <a:pt x="27457" y="102527"/>
                    </a:lnTo>
                    <a:lnTo>
                      <a:pt x="27457" y="271106"/>
                    </a:lnTo>
                    <a:lnTo>
                      <a:pt x="66738" y="271106"/>
                    </a:lnTo>
                    <a:lnTo>
                      <a:pt x="66738" y="102527"/>
                    </a:lnTo>
                    <a:lnTo>
                      <a:pt x="122694" y="102527"/>
                    </a:lnTo>
                    <a:lnTo>
                      <a:pt x="122694" y="72288"/>
                    </a:lnTo>
                    <a:lnTo>
                      <a:pt x="66738" y="72288"/>
                    </a:lnTo>
                    <a:lnTo>
                      <a:pt x="66738" y="65341"/>
                    </a:lnTo>
                    <a:lnTo>
                      <a:pt x="69034" y="50137"/>
                    </a:lnTo>
                    <a:lnTo>
                      <a:pt x="75987" y="39398"/>
                    </a:lnTo>
                    <a:lnTo>
                      <a:pt x="87698" y="33026"/>
                    </a:lnTo>
                    <a:lnTo>
                      <a:pt x="104267" y="30924"/>
                    </a:lnTo>
                    <a:lnTo>
                      <a:pt x="111569" y="30924"/>
                    </a:lnTo>
                    <a:lnTo>
                      <a:pt x="118872" y="31280"/>
                    </a:lnTo>
                    <a:lnTo>
                      <a:pt x="126174" y="32664"/>
                    </a:lnTo>
                    <a:lnTo>
                      <a:pt x="131737" y="3124"/>
                    </a:lnTo>
                    <a:lnTo>
                      <a:pt x="124146" y="1902"/>
                    </a:lnTo>
                    <a:lnTo>
                      <a:pt x="115350" y="909"/>
                    </a:lnTo>
                    <a:lnTo>
                      <a:pt x="105969" y="243"/>
                    </a:lnTo>
                    <a:lnTo>
                      <a:pt x="96621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97" name="object 6">
                <a:extLst>
                  <a:ext uri="{FF2B5EF4-FFF2-40B4-BE49-F238E27FC236}">
                    <a16:creationId xmlns:a16="http://schemas.microsoft.com/office/drawing/2014/main" id="{B34E2EA2-C747-2836-CF66-A5505946F7C0}"/>
                  </a:ext>
                </a:extLst>
              </p:cNvPr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40959" y="6867237"/>
                <a:ext cx="108788" cy="200245"/>
              </a:xfrm>
              <a:prstGeom prst="rect">
                <a:avLst/>
              </a:prstGeom>
            </p:spPr>
          </p:pic>
          <p:sp>
            <p:nvSpPr>
              <p:cNvPr id="98" name="object 7">
                <a:extLst>
                  <a:ext uri="{FF2B5EF4-FFF2-40B4-BE49-F238E27FC236}">
                    <a16:creationId xmlns:a16="http://schemas.microsoft.com/office/drawing/2014/main" id="{B6EB1DE5-4D83-6541-AD2C-EB6008B4A30A}"/>
                  </a:ext>
                </a:extLst>
              </p:cNvPr>
              <p:cNvSpPr/>
              <p:nvPr/>
            </p:nvSpPr>
            <p:spPr>
              <a:xfrm>
                <a:off x="8768652" y="6798110"/>
                <a:ext cx="46355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269875">
                    <a:moveTo>
                      <a:pt x="22936" y="0"/>
                    </a:moveTo>
                    <a:lnTo>
                      <a:pt x="13780" y="1400"/>
                    </a:lnTo>
                    <a:lnTo>
                      <a:pt x="6515" y="5473"/>
                    </a:lnTo>
                    <a:lnTo>
                      <a:pt x="1726" y="12022"/>
                    </a:lnTo>
                    <a:lnTo>
                      <a:pt x="0" y="20853"/>
                    </a:lnTo>
                    <a:lnTo>
                      <a:pt x="1726" y="29539"/>
                    </a:lnTo>
                    <a:lnTo>
                      <a:pt x="6515" y="36104"/>
                    </a:lnTo>
                    <a:lnTo>
                      <a:pt x="13780" y="40257"/>
                    </a:lnTo>
                    <a:lnTo>
                      <a:pt x="22936" y="41706"/>
                    </a:lnTo>
                    <a:lnTo>
                      <a:pt x="31858" y="40257"/>
                    </a:lnTo>
                    <a:lnTo>
                      <a:pt x="39277" y="36104"/>
                    </a:lnTo>
                    <a:lnTo>
                      <a:pt x="44349" y="29539"/>
                    </a:lnTo>
                    <a:lnTo>
                      <a:pt x="46228" y="20853"/>
                    </a:lnTo>
                    <a:lnTo>
                      <a:pt x="44349" y="12022"/>
                    </a:lnTo>
                    <a:lnTo>
                      <a:pt x="39277" y="5473"/>
                    </a:lnTo>
                    <a:lnTo>
                      <a:pt x="31858" y="1400"/>
                    </a:lnTo>
                    <a:lnTo>
                      <a:pt x="22936" y="0"/>
                    </a:lnTo>
                    <a:close/>
                  </a:path>
                  <a:path w="46354" h="269875">
                    <a:moveTo>
                      <a:pt x="42062" y="70548"/>
                    </a:moveTo>
                    <a:lnTo>
                      <a:pt x="3479" y="70548"/>
                    </a:lnTo>
                    <a:lnTo>
                      <a:pt x="3479" y="269366"/>
                    </a:lnTo>
                    <a:lnTo>
                      <a:pt x="42062" y="269366"/>
                    </a:lnTo>
                    <a:lnTo>
                      <a:pt x="42062" y="70548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99" name="object 8">
                <a:extLst>
                  <a:ext uri="{FF2B5EF4-FFF2-40B4-BE49-F238E27FC236}">
                    <a16:creationId xmlns:a16="http://schemas.microsoft.com/office/drawing/2014/main" id="{A12E1028-8119-E426-445D-61A763B6B99B}"/>
                  </a:ext>
                </a:extLst>
              </p:cNvPr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43063" y="6864845"/>
                <a:ext cx="190817" cy="206451"/>
              </a:xfrm>
              <a:prstGeom prst="rect">
                <a:avLst/>
              </a:prstGeom>
            </p:spPr>
          </p:pic>
          <p:pic>
            <p:nvPicPr>
              <p:cNvPr id="100" name="object 9">
                <a:extLst>
                  <a:ext uri="{FF2B5EF4-FFF2-40B4-BE49-F238E27FC236}">
                    <a16:creationId xmlns:a16="http://schemas.microsoft.com/office/drawing/2014/main" id="{B3BD3D7A-FF6A-92EC-DC82-A00CFEEB1DC1}"/>
                  </a:ext>
                </a:extLst>
              </p:cNvPr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7192" y="6864845"/>
                <a:ext cx="200545" cy="207149"/>
              </a:xfrm>
              <a:prstGeom prst="rect">
                <a:avLst/>
              </a:prstGeom>
            </p:spPr>
          </p:pic>
        </p:grpSp>
        <p:grpSp>
          <p:nvGrpSpPr>
            <p:cNvPr id="80" name="object 10">
              <a:extLst>
                <a:ext uri="{FF2B5EF4-FFF2-40B4-BE49-F238E27FC236}">
                  <a16:creationId xmlns:a16="http://schemas.microsoft.com/office/drawing/2014/main" id="{BAB89D75-AD21-7A5C-B7DC-2508C49F46E4}"/>
                </a:ext>
              </a:extLst>
            </p:cNvPr>
            <p:cNvGrpSpPr/>
            <p:nvPr/>
          </p:nvGrpSpPr>
          <p:grpSpPr>
            <a:xfrm>
              <a:off x="692271" y="2546535"/>
              <a:ext cx="734286" cy="333972"/>
              <a:chOff x="9405794" y="6320902"/>
              <a:chExt cx="1651635" cy="751205"/>
            </a:xfrm>
          </p:grpSpPr>
          <p:sp>
            <p:nvSpPr>
              <p:cNvPr id="85" name="object 11">
                <a:extLst>
                  <a:ext uri="{FF2B5EF4-FFF2-40B4-BE49-F238E27FC236}">
                    <a16:creationId xmlns:a16="http://schemas.microsoft.com/office/drawing/2014/main" id="{6F3EADF3-D471-69A5-BA05-D7624C79D944}"/>
                  </a:ext>
                </a:extLst>
              </p:cNvPr>
              <p:cNvSpPr/>
              <p:nvPr/>
            </p:nvSpPr>
            <p:spPr>
              <a:xfrm>
                <a:off x="9405785" y="6815835"/>
                <a:ext cx="200660" cy="251460"/>
              </a:xfrm>
              <a:custGeom>
                <a:avLst/>
                <a:gdLst/>
                <a:ahLst/>
                <a:cxnLst/>
                <a:rect l="l" t="t" r="r" b="b"/>
                <a:pathLst>
                  <a:path w="200659" h="251459">
                    <a:moveTo>
                      <a:pt x="200202" y="0"/>
                    </a:moveTo>
                    <a:lnTo>
                      <a:pt x="159880" y="0"/>
                    </a:lnTo>
                    <a:lnTo>
                      <a:pt x="159880" y="106680"/>
                    </a:lnTo>
                    <a:lnTo>
                      <a:pt x="40322" y="106680"/>
                    </a:lnTo>
                    <a:lnTo>
                      <a:pt x="40322" y="0"/>
                    </a:lnTo>
                    <a:lnTo>
                      <a:pt x="0" y="0"/>
                    </a:lnTo>
                    <a:lnTo>
                      <a:pt x="0" y="106680"/>
                    </a:lnTo>
                    <a:lnTo>
                      <a:pt x="0" y="140970"/>
                    </a:lnTo>
                    <a:lnTo>
                      <a:pt x="0" y="251460"/>
                    </a:lnTo>
                    <a:lnTo>
                      <a:pt x="40322" y="251460"/>
                    </a:lnTo>
                    <a:lnTo>
                      <a:pt x="40322" y="140970"/>
                    </a:lnTo>
                    <a:lnTo>
                      <a:pt x="159880" y="140970"/>
                    </a:lnTo>
                    <a:lnTo>
                      <a:pt x="159880" y="251460"/>
                    </a:lnTo>
                    <a:lnTo>
                      <a:pt x="200202" y="251460"/>
                    </a:lnTo>
                    <a:lnTo>
                      <a:pt x="200202" y="140970"/>
                    </a:lnTo>
                    <a:lnTo>
                      <a:pt x="200202" y="106680"/>
                    </a:lnTo>
                    <a:lnTo>
                      <a:pt x="200202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86" name="object 12">
                <a:extLst>
                  <a:ext uri="{FF2B5EF4-FFF2-40B4-BE49-F238E27FC236}">
                    <a16:creationId xmlns:a16="http://schemas.microsoft.com/office/drawing/2014/main" id="{08081924-8F4D-B2D0-6F2A-70429A17D8EE}"/>
                  </a:ext>
                </a:extLst>
              </p:cNvPr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43696" y="6864845"/>
                <a:ext cx="197078" cy="206451"/>
              </a:xfrm>
              <a:prstGeom prst="rect">
                <a:avLst/>
              </a:prstGeom>
            </p:spPr>
          </p:pic>
          <p:pic>
            <p:nvPicPr>
              <p:cNvPr id="87" name="object 13">
                <a:extLst>
                  <a:ext uri="{FF2B5EF4-FFF2-40B4-BE49-F238E27FC236}">
                    <a16:creationId xmlns:a16="http://schemas.microsoft.com/office/drawing/2014/main" id="{18F8580E-0AA3-C136-B2F1-966F3C51FB04}"/>
                  </a:ext>
                </a:extLst>
              </p:cNvPr>
              <p:cNvPicPr/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66548" y="6864845"/>
                <a:ext cx="200558" cy="207149"/>
              </a:xfrm>
              <a:prstGeom prst="rect">
                <a:avLst/>
              </a:prstGeom>
            </p:spPr>
          </p:pic>
          <p:sp>
            <p:nvSpPr>
              <p:cNvPr id="88" name="object 14">
                <a:extLst>
                  <a:ext uri="{FF2B5EF4-FFF2-40B4-BE49-F238E27FC236}">
                    <a16:creationId xmlns:a16="http://schemas.microsoft.com/office/drawing/2014/main" id="{8400E999-51B1-1474-46D4-6D2A96B67A31}"/>
                  </a:ext>
                </a:extLst>
              </p:cNvPr>
              <p:cNvSpPr/>
              <p:nvPr/>
            </p:nvSpPr>
            <p:spPr>
              <a:xfrm>
                <a:off x="10110469" y="6804012"/>
                <a:ext cx="3937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263525">
                    <a:moveTo>
                      <a:pt x="39281" y="0"/>
                    </a:moveTo>
                    <a:lnTo>
                      <a:pt x="0" y="0"/>
                    </a:lnTo>
                    <a:lnTo>
                      <a:pt x="0" y="263461"/>
                    </a:lnTo>
                    <a:lnTo>
                      <a:pt x="39281" y="263461"/>
                    </a:lnTo>
                    <a:lnTo>
                      <a:pt x="39281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89" name="object 15">
                <a:extLst>
                  <a:ext uri="{FF2B5EF4-FFF2-40B4-BE49-F238E27FC236}">
                    <a16:creationId xmlns:a16="http://schemas.microsoft.com/office/drawing/2014/main" id="{063CB4D3-0D61-F599-CBC9-9B0F23317C4F}"/>
                  </a:ext>
                </a:extLst>
              </p:cNvPr>
              <p:cNvPicPr/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73018" y="6823829"/>
                <a:ext cx="130340" cy="246430"/>
              </a:xfrm>
              <a:prstGeom prst="rect">
                <a:avLst/>
              </a:prstGeom>
            </p:spPr>
          </p:pic>
          <p:sp>
            <p:nvSpPr>
              <p:cNvPr id="90" name="object 16">
                <a:extLst>
                  <a:ext uri="{FF2B5EF4-FFF2-40B4-BE49-F238E27FC236}">
                    <a16:creationId xmlns:a16="http://schemas.microsoft.com/office/drawing/2014/main" id="{64CFDF13-52F2-0F75-44D3-43B0AD874933}"/>
                  </a:ext>
                </a:extLst>
              </p:cNvPr>
              <p:cNvSpPr/>
              <p:nvPr/>
            </p:nvSpPr>
            <p:spPr>
              <a:xfrm>
                <a:off x="10326995" y="6804014"/>
                <a:ext cx="184785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184784" h="263525">
                    <a:moveTo>
                      <a:pt x="38925" y="0"/>
                    </a:moveTo>
                    <a:lnTo>
                      <a:pt x="0" y="0"/>
                    </a:lnTo>
                    <a:lnTo>
                      <a:pt x="0" y="263461"/>
                    </a:lnTo>
                    <a:lnTo>
                      <a:pt x="38925" y="263461"/>
                    </a:lnTo>
                    <a:lnTo>
                      <a:pt x="38925" y="163360"/>
                    </a:lnTo>
                    <a:lnTo>
                      <a:pt x="42047" y="133747"/>
                    </a:lnTo>
                    <a:lnTo>
                      <a:pt x="51654" y="112309"/>
                    </a:lnTo>
                    <a:lnTo>
                      <a:pt x="68104" y="99277"/>
                    </a:lnTo>
                    <a:lnTo>
                      <a:pt x="91757" y="94881"/>
                    </a:lnTo>
                    <a:lnTo>
                      <a:pt x="115664" y="98618"/>
                    </a:lnTo>
                    <a:lnTo>
                      <a:pt x="132338" y="110177"/>
                    </a:lnTo>
                    <a:lnTo>
                      <a:pt x="142104" y="130077"/>
                    </a:lnTo>
                    <a:lnTo>
                      <a:pt x="145288" y="158838"/>
                    </a:lnTo>
                    <a:lnTo>
                      <a:pt x="145288" y="263461"/>
                    </a:lnTo>
                    <a:lnTo>
                      <a:pt x="184213" y="263461"/>
                    </a:lnTo>
                    <a:lnTo>
                      <a:pt x="184213" y="155714"/>
                    </a:lnTo>
                    <a:lnTo>
                      <a:pt x="179047" y="113082"/>
                    </a:lnTo>
                    <a:lnTo>
                      <a:pt x="163747" y="83680"/>
                    </a:lnTo>
                    <a:lnTo>
                      <a:pt x="138607" y="66660"/>
                    </a:lnTo>
                    <a:lnTo>
                      <a:pt x="103924" y="61175"/>
                    </a:lnTo>
                    <a:lnTo>
                      <a:pt x="79932" y="64091"/>
                    </a:lnTo>
                    <a:lnTo>
                      <a:pt x="61123" y="72253"/>
                    </a:lnTo>
                    <a:lnTo>
                      <a:pt x="47465" y="84782"/>
                    </a:lnTo>
                    <a:lnTo>
                      <a:pt x="38925" y="100799"/>
                    </a:lnTo>
                    <a:lnTo>
                      <a:pt x="38925" y="0"/>
                    </a:lnTo>
                    <a:close/>
                  </a:path>
                </a:pathLst>
              </a:custGeom>
              <a:solidFill>
                <a:srgbClr val="4F5456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pic>
            <p:nvPicPr>
              <p:cNvPr id="91" name="object 17">
                <a:extLst>
                  <a:ext uri="{FF2B5EF4-FFF2-40B4-BE49-F238E27FC236}">
                    <a16:creationId xmlns:a16="http://schemas.microsoft.com/office/drawing/2014/main" id="{4496A53D-3AE6-367D-D4E5-9B7E27EFD6B0}"/>
                  </a:ext>
                </a:extLst>
              </p:cNvPr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13899" y="6504148"/>
                <a:ext cx="183248" cy="176656"/>
              </a:xfrm>
              <a:prstGeom prst="rect">
                <a:avLst/>
              </a:prstGeom>
            </p:spPr>
          </p:pic>
          <p:pic>
            <p:nvPicPr>
              <p:cNvPr id="92" name="object 18">
                <a:extLst>
                  <a:ext uri="{FF2B5EF4-FFF2-40B4-BE49-F238E27FC236}">
                    <a16:creationId xmlns:a16="http://schemas.microsoft.com/office/drawing/2014/main" id="{97F3D6F1-96A9-FC71-6AC6-7C372A6BD4C9}"/>
                  </a:ext>
                </a:extLst>
              </p:cNvPr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73800" y="6504148"/>
                <a:ext cx="183248" cy="176656"/>
              </a:xfrm>
              <a:prstGeom prst="rect">
                <a:avLst/>
              </a:prstGeom>
            </p:spPr>
          </p:pic>
          <p:sp>
            <p:nvSpPr>
              <p:cNvPr id="93" name="object 19">
                <a:extLst>
                  <a:ext uri="{FF2B5EF4-FFF2-40B4-BE49-F238E27FC236}">
                    <a16:creationId xmlns:a16="http://schemas.microsoft.com/office/drawing/2014/main" id="{937D10ED-9B65-46A1-8B19-83627BB7DA9A}"/>
                  </a:ext>
                </a:extLst>
              </p:cNvPr>
              <p:cNvSpPr/>
              <p:nvPr/>
            </p:nvSpPr>
            <p:spPr>
              <a:xfrm>
                <a:off x="10520593" y="6504151"/>
                <a:ext cx="353695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353695" h="360045">
                    <a:moveTo>
                      <a:pt x="0" y="0"/>
                    </a:moveTo>
                    <a:lnTo>
                      <a:pt x="46928" y="6329"/>
                    </a:lnTo>
                    <a:lnTo>
                      <a:pt x="89107" y="24144"/>
                    </a:lnTo>
                    <a:lnTo>
                      <a:pt x="124842" y="51765"/>
                    </a:lnTo>
                    <a:lnTo>
                      <a:pt x="152450" y="87509"/>
                    </a:lnTo>
                    <a:lnTo>
                      <a:pt x="170248" y="129696"/>
                    </a:lnTo>
                    <a:lnTo>
                      <a:pt x="176555" y="176644"/>
                    </a:lnTo>
                    <a:lnTo>
                      <a:pt x="176555" y="356908"/>
                    </a:lnTo>
                    <a:lnTo>
                      <a:pt x="179552" y="359905"/>
                    </a:lnTo>
                    <a:lnTo>
                      <a:pt x="350215" y="359905"/>
                    </a:lnTo>
                    <a:lnTo>
                      <a:pt x="353212" y="356908"/>
                    </a:lnTo>
                    <a:lnTo>
                      <a:pt x="351901" y="307869"/>
                    </a:lnTo>
                    <a:lnTo>
                      <a:pt x="347122" y="262863"/>
                    </a:lnTo>
                    <a:lnTo>
                      <a:pt x="337610" y="219606"/>
                    </a:lnTo>
                    <a:lnTo>
                      <a:pt x="322097" y="179501"/>
                    </a:lnTo>
                    <a:lnTo>
                      <a:pt x="290681" y="130451"/>
                    </a:lnTo>
                    <a:lnTo>
                      <a:pt x="260259" y="95799"/>
                    </a:lnTo>
                    <a:lnTo>
                      <a:pt x="225605" y="65380"/>
                    </a:lnTo>
                    <a:lnTo>
                      <a:pt x="187159" y="39636"/>
                    </a:lnTo>
                    <a:lnTo>
                      <a:pt x="136013" y="18002"/>
                    </a:lnTo>
                    <a:lnTo>
                      <a:pt x="91782" y="7512"/>
                    </a:lnTo>
                    <a:lnTo>
                      <a:pt x="45799" y="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938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  <p:sp>
            <p:nvSpPr>
              <p:cNvPr id="94" name="object 20">
                <a:extLst>
                  <a:ext uri="{FF2B5EF4-FFF2-40B4-BE49-F238E27FC236}">
                    <a16:creationId xmlns:a16="http://schemas.microsoft.com/office/drawing/2014/main" id="{B3A3AF6F-8426-82CD-AD60-2B01A4344CDE}"/>
                  </a:ext>
                </a:extLst>
              </p:cNvPr>
              <p:cNvSpPr/>
              <p:nvPr/>
            </p:nvSpPr>
            <p:spPr>
              <a:xfrm>
                <a:off x="10697151" y="6320902"/>
                <a:ext cx="353695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353695" h="360045">
                    <a:moveTo>
                      <a:pt x="173659" y="0"/>
                    </a:moveTo>
                    <a:lnTo>
                      <a:pt x="2997" y="0"/>
                    </a:lnTo>
                    <a:lnTo>
                      <a:pt x="0" y="2984"/>
                    </a:lnTo>
                    <a:lnTo>
                      <a:pt x="0" y="6680"/>
                    </a:lnTo>
                    <a:lnTo>
                      <a:pt x="1311" y="52035"/>
                    </a:lnTo>
                    <a:lnTo>
                      <a:pt x="6089" y="97042"/>
                    </a:lnTo>
                    <a:lnTo>
                      <a:pt x="15601" y="140298"/>
                    </a:lnTo>
                    <a:lnTo>
                      <a:pt x="31114" y="180403"/>
                    </a:lnTo>
                    <a:lnTo>
                      <a:pt x="62535" y="229448"/>
                    </a:lnTo>
                    <a:lnTo>
                      <a:pt x="92954" y="264104"/>
                    </a:lnTo>
                    <a:lnTo>
                      <a:pt x="127606" y="294524"/>
                    </a:lnTo>
                    <a:lnTo>
                      <a:pt x="166052" y="320268"/>
                    </a:lnTo>
                    <a:lnTo>
                      <a:pt x="217206" y="341901"/>
                    </a:lnTo>
                    <a:lnTo>
                      <a:pt x="261440" y="352388"/>
                    </a:lnTo>
                    <a:lnTo>
                      <a:pt x="307425" y="358144"/>
                    </a:lnTo>
                    <a:lnTo>
                      <a:pt x="353225" y="359905"/>
                    </a:lnTo>
                    <a:lnTo>
                      <a:pt x="306284" y="353575"/>
                    </a:lnTo>
                    <a:lnTo>
                      <a:pt x="264107" y="335757"/>
                    </a:lnTo>
                    <a:lnTo>
                      <a:pt x="228374" y="308135"/>
                    </a:lnTo>
                    <a:lnTo>
                      <a:pt x="200767" y="272390"/>
                    </a:lnTo>
                    <a:lnTo>
                      <a:pt x="182968" y="230204"/>
                    </a:lnTo>
                    <a:lnTo>
                      <a:pt x="176757" y="184010"/>
                    </a:lnTo>
                    <a:lnTo>
                      <a:pt x="176656" y="2984"/>
                    </a:lnTo>
                    <a:lnTo>
                      <a:pt x="173659" y="0"/>
                    </a:lnTo>
                    <a:close/>
                  </a:path>
                </a:pathLst>
              </a:custGeom>
              <a:solidFill>
                <a:srgbClr val="96C11E"/>
              </a:solidFill>
            </p:spPr>
            <p:txBody>
              <a:bodyPr wrap="square" lIns="0" tIns="0" rIns="0" bIns="0" rtlCol="0"/>
              <a:lstStyle/>
              <a:p>
                <a:endParaRPr sz="59716"/>
              </a:p>
            </p:txBody>
          </p:sp>
        </p:grpSp>
        <p:grpSp>
          <p:nvGrpSpPr>
            <p:cNvPr id="81" name="object 21">
              <a:extLst>
                <a:ext uri="{FF2B5EF4-FFF2-40B4-BE49-F238E27FC236}">
                  <a16:creationId xmlns:a16="http://schemas.microsoft.com/office/drawing/2014/main" id="{49DEC90A-8B51-D3AB-DDAF-D5DAA598682A}"/>
                </a:ext>
              </a:extLst>
            </p:cNvPr>
            <p:cNvGrpSpPr/>
            <p:nvPr/>
          </p:nvGrpSpPr>
          <p:grpSpPr>
            <a:xfrm>
              <a:off x="655756" y="2958599"/>
              <a:ext cx="289367" cy="51380"/>
              <a:chOff x="9323660" y="7247760"/>
              <a:chExt cx="650875" cy="115570"/>
            </a:xfrm>
          </p:grpSpPr>
          <p:pic>
            <p:nvPicPr>
              <p:cNvPr id="83" name="object 22">
                <a:extLst>
                  <a:ext uri="{FF2B5EF4-FFF2-40B4-BE49-F238E27FC236}">
                    <a16:creationId xmlns:a16="http://schemas.microsoft.com/office/drawing/2014/main" id="{FBA0E3B6-FD4F-4C10-4811-064386FA9357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9323660" y="7254442"/>
                <a:ext cx="146467" cy="108430"/>
              </a:xfrm>
              <a:prstGeom prst="rect">
                <a:avLst/>
              </a:prstGeom>
            </p:spPr>
          </p:pic>
          <p:pic>
            <p:nvPicPr>
              <p:cNvPr id="84" name="object 23">
                <a:extLst>
                  <a:ext uri="{FF2B5EF4-FFF2-40B4-BE49-F238E27FC236}">
                    <a16:creationId xmlns:a16="http://schemas.microsoft.com/office/drawing/2014/main" id="{A503087F-216C-AE2A-3F83-1514170A230E}"/>
                  </a:ext>
                </a:extLst>
              </p:cNvPr>
              <p:cNvPicPr/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731" y="7247760"/>
                <a:ext cx="461617" cy="94603"/>
              </a:xfrm>
              <a:prstGeom prst="rect">
                <a:avLst/>
              </a:prstGeom>
            </p:spPr>
          </p:pic>
        </p:grpSp>
        <p:pic>
          <p:nvPicPr>
            <p:cNvPr id="82" name="object 24">
              <a:extLst>
                <a:ext uri="{FF2B5EF4-FFF2-40B4-BE49-F238E27FC236}">
                  <a16:creationId xmlns:a16="http://schemas.microsoft.com/office/drawing/2014/main" id="{545979E2-7E9F-C601-AAE4-B4BCF9AFA39E}"/>
                </a:ext>
              </a:extLst>
            </p:cNvPr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043" y="2959766"/>
              <a:ext cx="221563" cy="40892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2C23B76-4A73-602B-D9FC-C389B145FAC7}"/>
              </a:ext>
            </a:extLst>
          </p:cNvPr>
          <p:cNvSpPr txBox="1"/>
          <p:nvPr/>
        </p:nvSpPr>
        <p:spPr>
          <a:xfrm>
            <a:off x="7435367" y="21384655"/>
            <a:ext cx="45641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4E555C"/>
                </a:solidFill>
                <a:latin typeface="Degular" pitchFamily="82" charset="77"/>
                <a:cs typeface="Arial"/>
              </a:rPr>
              <a:t>Co-located  with:</a:t>
            </a:r>
            <a:endParaRPr lang="en-AE" sz="2800" dirty="0"/>
          </a:p>
        </p:txBody>
      </p:sp>
      <p:sp>
        <p:nvSpPr>
          <p:cNvPr id="102" name="object 51">
            <a:extLst>
              <a:ext uri="{FF2B5EF4-FFF2-40B4-BE49-F238E27FC236}">
                <a16:creationId xmlns:a16="http://schemas.microsoft.com/office/drawing/2014/main" id="{70E7CDE9-94DD-2416-414E-11CD78A594F5}"/>
              </a:ext>
            </a:extLst>
          </p:cNvPr>
          <p:cNvSpPr txBox="1">
            <a:spLocks/>
          </p:cNvSpPr>
          <p:nvPr/>
        </p:nvSpPr>
        <p:spPr>
          <a:xfrm>
            <a:off x="976740" y="8486098"/>
            <a:ext cx="11891273" cy="2893100"/>
          </a:xfrm>
          <a:prstGeom prst="rect">
            <a:avLst/>
          </a:prstGeom>
        </p:spPr>
        <p:txBody>
          <a:bodyPr vert="horz" wrap="square" lIns="0" tIns="121920" rIns="0" bIns="0" rtlCol="0" anchor="b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l">
              <a:lnSpc>
                <a:spcPct val="100000"/>
              </a:lnSpc>
              <a:spcBef>
                <a:spcPts val="0"/>
              </a:spcBef>
            </a:pPr>
            <a:r>
              <a:rPr lang="en-US" spc="10" dirty="0">
                <a:solidFill>
                  <a:schemeClr val="bg1"/>
                </a:solidFill>
                <a:latin typeface="Urbane Light" pitchFamily="2" charset="77"/>
                <a:cs typeface="Urbane Bold"/>
              </a:rPr>
              <a:t>I’m speaking </a:t>
            </a:r>
            <a:r>
              <a:rPr lang="en-US" spc="10" dirty="0">
                <a:solidFill>
                  <a:schemeClr val="bg1"/>
                </a:solidFill>
                <a:latin typeface="Urbane Demi Bold" pitchFamily="2" charset="77"/>
              </a:rPr>
              <a:t>at Africa Health 2024</a:t>
            </a:r>
          </a:p>
        </p:txBody>
      </p:sp>
      <p:sp>
        <p:nvSpPr>
          <p:cNvPr id="104" name="object 53">
            <a:extLst>
              <a:ext uri="{FF2B5EF4-FFF2-40B4-BE49-F238E27FC236}">
                <a16:creationId xmlns:a16="http://schemas.microsoft.com/office/drawing/2014/main" id="{812CC42C-4F70-8AA5-BEE8-324C9FA405A8}"/>
              </a:ext>
            </a:extLst>
          </p:cNvPr>
          <p:cNvSpPr txBox="1"/>
          <p:nvPr/>
        </p:nvSpPr>
        <p:spPr>
          <a:xfrm>
            <a:off x="1668978" y="12755575"/>
            <a:ext cx="3647570" cy="1091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7000" b="1" dirty="0">
                <a:solidFill>
                  <a:srgbClr val="FFFFFF"/>
                </a:solidFill>
                <a:latin typeface="Urbane Demi Bold" pitchFamily="2" charset="77"/>
                <a:cs typeface="Urbane "/>
              </a:rPr>
              <a:t>Join</a:t>
            </a:r>
            <a:r>
              <a:rPr sz="7000" b="1" spc="155" dirty="0">
                <a:solidFill>
                  <a:srgbClr val="FFFFFF"/>
                </a:solidFill>
                <a:latin typeface="Urbane Demi Bold" pitchFamily="2" charset="77"/>
                <a:cs typeface="Urbane "/>
              </a:rPr>
              <a:t> </a:t>
            </a:r>
            <a:r>
              <a:rPr sz="7000" b="1" spc="-25" dirty="0">
                <a:solidFill>
                  <a:srgbClr val="FFFFFF"/>
                </a:solidFill>
                <a:latin typeface="Urbane Demi Bold" pitchFamily="2" charset="77"/>
                <a:cs typeface="Urbane "/>
              </a:rPr>
              <a:t>me</a:t>
            </a:r>
            <a:endParaRPr sz="7000" b="1" dirty="0">
              <a:latin typeface="Urbane Demi Bold" pitchFamily="2" charset="77"/>
              <a:cs typeface="Urbane "/>
            </a:endParaRPr>
          </a:p>
        </p:txBody>
      </p:sp>
    </p:spTree>
    <p:extLst>
      <p:ext uri="{BB962C8B-B14F-4D97-AF65-F5344CB8AC3E}">
        <p14:creationId xmlns:p14="http://schemas.microsoft.com/office/powerpoint/2010/main" val="224031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178A327AB5F46898526486BA7E8BF" ma:contentTypeVersion="18" ma:contentTypeDescription="Create a new document." ma:contentTypeScope="" ma:versionID="af706b2df0154e06393a4142c6172cea">
  <xsd:schema xmlns:xsd="http://www.w3.org/2001/XMLSchema" xmlns:xs="http://www.w3.org/2001/XMLSchema" xmlns:p="http://schemas.microsoft.com/office/2006/metadata/properties" xmlns:ns2="e4e87cf6-8896-463c-8c8c-3b83533b0347" xmlns:ns3="5f11e85f-c223-4a1f-9f13-938cf079eafb" targetNamespace="http://schemas.microsoft.com/office/2006/metadata/properties" ma:root="true" ma:fieldsID="db82785c978b3aa8fe043765599337c1" ns2:_="" ns3:_="">
    <xsd:import namespace="e4e87cf6-8896-463c-8c8c-3b83533b0347"/>
    <xsd:import namespace="5f11e85f-c223-4a1f-9f13-938cf079e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87cf6-8896-463c-8c8c-3b83533b0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1e85f-c223-4a1f-9f13-938cf079e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5cad4e-d54c-4e03-93c2-0f50711040c7}" ma:internalName="TaxCatchAll" ma:showField="CatchAllData" ma:web="5f11e85f-c223-4a1f-9f13-938cf079e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CE192-3E1C-43B1-823D-0B15125F8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DF3981-9A43-447A-ABE8-00690D4C0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87cf6-8896-463c-8c8c-3b83533b0347"/>
    <ds:schemaRef ds:uri="5f11e85f-c223-4a1f-9f13-938cf079e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Degular</vt:lpstr>
      <vt:lpstr>Urbane Demi Bold</vt:lpstr>
      <vt:lpstr>Urbane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Shahul, Nysam</dc:creator>
  <cp:lastModifiedBy>Soudagar, Arshiya</cp:lastModifiedBy>
  <cp:revision>9</cp:revision>
  <dcterms:created xsi:type="dcterms:W3CDTF">2024-07-24T06:50:58Z</dcterms:created>
  <dcterms:modified xsi:type="dcterms:W3CDTF">2024-08-07T09:36:07Z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2024-07-24T07:11:39Z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bc8f7bef-ae56-4015-a035-ad1fcfa4fab6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</Properties>
</file>