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1430000" cy="5997575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8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udagar, Arshiya" userId="bd65e30a-bd89-4062-ad9b-a680f5c72ab2" providerId="ADAL" clId="{9316F6EC-317C-486D-806F-38FDB26113B2}"/>
    <pc:docChg chg="modSld">
      <pc:chgData name="Soudagar, Arshiya" userId="bd65e30a-bd89-4062-ad9b-a680f5c72ab2" providerId="ADAL" clId="{9316F6EC-317C-486D-806F-38FDB26113B2}" dt="2024-07-05T08:53:05.438" v="3" actId="1076"/>
      <pc:docMkLst>
        <pc:docMk/>
      </pc:docMkLst>
      <pc:sldChg chg="addSp modSp mod">
        <pc:chgData name="Soudagar, Arshiya" userId="bd65e30a-bd89-4062-ad9b-a680f5c72ab2" providerId="ADAL" clId="{9316F6EC-317C-486D-806F-38FDB26113B2}" dt="2024-07-05T08:53:05.438" v="3" actId="1076"/>
        <pc:sldMkLst>
          <pc:docMk/>
          <pc:sldMk cId="1834667323" sldId="256"/>
        </pc:sldMkLst>
        <pc:spChg chg="mod">
          <ac:chgData name="Soudagar, Arshiya" userId="bd65e30a-bd89-4062-ad9b-a680f5c72ab2" providerId="ADAL" clId="{9316F6EC-317C-486D-806F-38FDB26113B2}" dt="2024-07-05T08:53:05.438" v="3" actId="1076"/>
          <ac:spMkLst>
            <pc:docMk/>
            <pc:sldMk cId="1834667323" sldId="256"/>
            <ac:spMk id="7" creationId="{15F100E6-DDE9-A603-C2B5-9C1BDFCEA9CA}"/>
          </ac:spMkLst>
        </pc:spChg>
        <pc:spChg chg="add mod">
          <ac:chgData name="Soudagar, Arshiya" userId="bd65e30a-bd89-4062-ad9b-a680f5c72ab2" providerId="ADAL" clId="{9316F6EC-317C-486D-806F-38FDB26113B2}" dt="2024-07-05T08:53:02.025" v="2" actId="208"/>
          <ac:spMkLst>
            <pc:docMk/>
            <pc:sldMk cId="1834667323" sldId="256"/>
            <ac:spMk id="10" creationId="{2D9723C5-02CF-4D94-892C-E2909F83F06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50" y="981548"/>
            <a:ext cx="8572500" cy="2088045"/>
          </a:xfrm>
        </p:spPr>
        <p:txBody>
          <a:bodyPr anchor="b"/>
          <a:lstStyle>
            <a:lvl1pPr algn="ctr">
              <a:defRPr sz="52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50" y="3150116"/>
            <a:ext cx="8572500" cy="1448025"/>
          </a:xfrm>
        </p:spPr>
        <p:txBody>
          <a:bodyPr/>
          <a:lstStyle>
            <a:lvl1pPr marL="0" indent="0" algn="ctr">
              <a:buNone/>
              <a:defRPr sz="2099"/>
            </a:lvl1pPr>
            <a:lvl2pPr marL="399821" indent="0" algn="ctr">
              <a:buNone/>
              <a:defRPr sz="1749"/>
            </a:lvl2pPr>
            <a:lvl3pPr marL="799643" indent="0" algn="ctr">
              <a:buNone/>
              <a:defRPr sz="1574"/>
            </a:lvl3pPr>
            <a:lvl4pPr marL="1199464" indent="0" algn="ctr">
              <a:buNone/>
              <a:defRPr sz="1399"/>
            </a:lvl4pPr>
            <a:lvl5pPr marL="1599286" indent="0" algn="ctr">
              <a:buNone/>
              <a:defRPr sz="1399"/>
            </a:lvl5pPr>
            <a:lvl6pPr marL="1999107" indent="0" algn="ctr">
              <a:buNone/>
              <a:defRPr sz="1399"/>
            </a:lvl6pPr>
            <a:lvl7pPr marL="2398928" indent="0" algn="ctr">
              <a:buNone/>
              <a:defRPr sz="1399"/>
            </a:lvl7pPr>
            <a:lvl8pPr marL="2798750" indent="0" algn="ctr">
              <a:buNone/>
              <a:defRPr sz="1399"/>
            </a:lvl8pPr>
            <a:lvl9pPr marL="3198571" indent="0" algn="ctr">
              <a:buNone/>
              <a:defRPr sz="139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768A-DA91-4C14-9891-E77573215A17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8EA0-94F3-4855-AA9E-02EF475F22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09190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768A-DA91-4C14-9891-E77573215A17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8EA0-94F3-4855-AA9E-02EF475F22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128880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79594" y="319315"/>
            <a:ext cx="2464594" cy="508266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5813" y="319315"/>
            <a:ext cx="7250906" cy="508266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768A-DA91-4C14-9891-E77573215A17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8EA0-94F3-4855-AA9E-02EF475F22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99031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768A-DA91-4C14-9891-E77573215A17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8EA0-94F3-4855-AA9E-02EF475F22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46311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859" y="1495230"/>
            <a:ext cx="9858375" cy="2494824"/>
          </a:xfrm>
        </p:spPr>
        <p:txBody>
          <a:bodyPr anchor="b"/>
          <a:lstStyle>
            <a:lvl1pPr>
              <a:defRPr sz="52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859" y="4013656"/>
            <a:ext cx="9858375" cy="1311969"/>
          </a:xfrm>
        </p:spPr>
        <p:txBody>
          <a:bodyPr/>
          <a:lstStyle>
            <a:lvl1pPr marL="0" indent="0">
              <a:buNone/>
              <a:defRPr sz="2099">
                <a:solidFill>
                  <a:schemeClr val="tx1">
                    <a:tint val="75000"/>
                  </a:schemeClr>
                </a:solidFill>
              </a:defRPr>
            </a:lvl1pPr>
            <a:lvl2pPr marL="399821" indent="0">
              <a:buNone/>
              <a:defRPr sz="1749">
                <a:solidFill>
                  <a:schemeClr val="tx1">
                    <a:tint val="75000"/>
                  </a:schemeClr>
                </a:solidFill>
              </a:defRPr>
            </a:lvl2pPr>
            <a:lvl3pPr marL="799643" indent="0">
              <a:buNone/>
              <a:defRPr sz="1574">
                <a:solidFill>
                  <a:schemeClr val="tx1">
                    <a:tint val="75000"/>
                  </a:schemeClr>
                </a:solidFill>
              </a:defRPr>
            </a:lvl3pPr>
            <a:lvl4pPr marL="1199464" indent="0">
              <a:buNone/>
              <a:defRPr sz="1399">
                <a:solidFill>
                  <a:schemeClr val="tx1">
                    <a:tint val="75000"/>
                  </a:schemeClr>
                </a:solidFill>
              </a:defRPr>
            </a:lvl4pPr>
            <a:lvl5pPr marL="1599286" indent="0">
              <a:buNone/>
              <a:defRPr sz="1399">
                <a:solidFill>
                  <a:schemeClr val="tx1">
                    <a:tint val="75000"/>
                  </a:schemeClr>
                </a:solidFill>
              </a:defRPr>
            </a:lvl5pPr>
            <a:lvl6pPr marL="1999107" indent="0">
              <a:buNone/>
              <a:defRPr sz="1399">
                <a:solidFill>
                  <a:schemeClr val="tx1">
                    <a:tint val="75000"/>
                  </a:schemeClr>
                </a:solidFill>
              </a:defRPr>
            </a:lvl6pPr>
            <a:lvl7pPr marL="2398928" indent="0">
              <a:buNone/>
              <a:defRPr sz="1399">
                <a:solidFill>
                  <a:schemeClr val="tx1">
                    <a:tint val="75000"/>
                  </a:schemeClr>
                </a:solidFill>
              </a:defRPr>
            </a:lvl7pPr>
            <a:lvl8pPr marL="2798750" indent="0">
              <a:buNone/>
              <a:defRPr sz="1399">
                <a:solidFill>
                  <a:schemeClr val="tx1">
                    <a:tint val="75000"/>
                  </a:schemeClr>
                </a:solidFill>
              </a:defRPr>
            </a:lvl8pPr>
            <a:lvl9pPr marL="3198571" indent="0">
              <a:buNone/>
              <a:defRPr sz="13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768A-DA91-4C14-9891-E77573215A17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8EA0-94F3-4855-AA9E-02EF475F22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20266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5813" y="1596577"/>
            <a:ext cx="4857750" cy="38054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6438" y="1596577"/>
            <a:ext cx="4857750" cy="38054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768A-DA91-4C14-9891-E77573215A17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8EA0-94F3-4855-AA9E-02EF475F22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74320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319316"/>
            <a:ext cx="9858375" cy="115925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02" y="1470239"/>
            <a:ext cx="4835425" cy="720542"/>
          </a:xfrm>
        </p:spPr>
        <p:txBody>
          <a:bodyPr anchor="b"/>
          <a:lstStyle>
            <a:lvl1pPr marL="0" indent="0">
              <a:buNone/>
              <a:defRPr sz="2099" b="1"/>
            </a:lvl1pPr>
            <a:lvl2pPr marL="399821" indent="0">
              <a:buNone/>
              <a:defRPr sz="1749" b="1"/>
            </a:lvl2pPr>
            <a:lvl3pPr marL="799643" indent="0">
              <a:buNone/>
              <a:defRPr sz="1574" b="1"/>
            </a:lvl3pPr>
            <a:lvl4pPr marL="1199464" indent="0">
              <a:buNone/>
              <a:defRPr sz="1399" b="1"/>
            </a:lvl4pPr>
            <a:lvl5pPr marL="1599286" indent="0">
              <a:buNone/>
              <a:defRPr sz="1399" b="1"/>
            </a:lvl5pPr>
            <a:lvl6pPr marL="1999107" indent="0">
              <a:buNone/>
              <a:defRPr sz="1399" b="1"/>
            </a:lvl6pPr>
            <a:lvl7pPr marL="2398928" indent="0">
              <a:buNone/>
              <a:defRPr sz="1399" b="1"/>
            </a:lvl7pPr>
            <a:lvl8pPr marL="2798750" indent="0">
              <a:buNone/>
              <a:defRPr sz="1399" b="1"/>
            </a:lvl8pPr>
            <a:lvl9pPr marL="3198571" indent="0">
              <a:buNone/>
              <a:defRPr sz="139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7302" y="2190781"/>
            <a:ext cx="4835425" cy="32223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86437" y="1470239"/>
            <a:ext cx="4859239" cy="720542"/>
          </a:xfrm>
        </p:spPr>
        <p:txBody>
          <a:bodyPr anchor="b"/>
          <a:lstStyle>
            <a:lvl1pPr marL="0" indent="0">
              <a:buNone/>
              <a:defRPr sz="2099" b="1"/>
            </a:lvl1pPr>
            <a:lvl2pPr marL="399821" indent="0">
              <a:buNone/>
              <a:defRPr sz="1749" b="1"/>
            </a:lvl2pPr>
            <a:lvl3pPr marL="799643" indent="0">
              <a:buNone/>
              <a:defRPr sz="1574" b="1"/>
            </a:lvl3pPr>
            <a:lvl4pPr marL="1199464" indent="0">
              <a:buNone/>
              <a:defRPr sz="1399" b="1"/>
            </a:lvl4pPr>
            <a:lvl5pPr marL="1599286" indent="0">
              <a:buNone/>
              <a:defRPr sz="1399" b="1"/>
            </a:lvl5pPr>
            <a:lvl6pPr marL="1999107" indent="0">
              <a:buNone/>
              <a:defRPr sz="1399" b="1"/>
            </a:lvl6pPr>
            <a:lvl7pPr marL="2398928" indent="0">
              <a:buNone/>
              <a:defRPr sz="1399" b="1"/>
            </a:lvl7pPr>
            <a:lvl8pPr marL="2798750" indent="0">
              <a:buNone/>
              <a:defRPr sz="1399" b="1"/>
            </a:lvl8pPr>
            <a:lvl9pPr marL="3198571" indent="0">
              <a:buNone/>
              <a:defRPr sz="139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86437" y="2190781"/>
            <a:ext cx="4859239" cy="32223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768A-DA91-4C14-9891-E77573215A17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8EA0-94F3-4855-AA9E-02EF475F22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26826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768A-DA91-4C14-9891-E77573215A17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8EA0-94F3-4855-AA9E-02EF475F22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882775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768A-DA91-4C14-9891-E77573215A17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8EA0-94F3-4855-AA9E-02EF475F22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904953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2" y="399838"/>
            <a:ext cx="3686472" cy="1399434"/>
          </a:xfrm>
        </p:spPr>
        <p:txBody>
          <a:bodyPr anchor="b"/>
          <a:lstStyle>
            <a:lvl1pPr>
              <a:defRPr sz="27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9238" y="863540"/>
            <a:ext cx="5786438" cy="4262166"/>
          </a:xfrm>
        </p:spPr>
        <p:txBody>
          <a:bodyPr/>
          <a:lstStyle>
            <a:lvl1pPr>
              <a:defRPr sz="2798"/>
            </a:lvl1pPr>
            <a:lvl2pPr>
              <a:defRPr sz="2449"/>
            </a:lvl2pPr>
            <a:lvl3pPr>
              <a:defRPr sz="2099"/>
            </a:lvl3pPr>
            <a:lvl4pPr>
              <a:defRPr sz="1749"/>
            </a:lvl4pPr>
            <a:lvl5pPr>
              <a:defRPr sz="1749"/>
            </a:lvl5pPr>
            <a:lvl6pPr>
              <a:defRPr sz="1749"/>
            </a:lvl6pPr>
            <a:lvl7pPr>
              <a:defRPr sz="1749"/>
            </a:lvl7pPr>
            <a:lvl8pPr>
              <a:defRPr sz="1749"/>
            </a:lvl8pPr>
            <a:lvl9pPr>
              <a:defRPr sz="174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2" y="1799272"/>
            <a:ext cx="3686472" cy="3333375"/>
          </a:xfrm>
        </p:spPr>
        <p:txBody>
          <a:bodyPr/>
          <a:lstStyle>
            <a:lvl1pPr marL="0" indent="0">
              <a:buNone/>
              <a:defRPr sz="1399"/>
            </a:lvl1pPr>
            <a:lvl2pPr marL="399821" indent="0">
              <a:buNone/>
              <a:defRPr sz="1224"/>
            </a:lvl2pPr>
            <a:lvl3pPr marL="799643" indent="0">
              <a:buNone/>
              <a:defRPr sz="1049"/>
            </a:lvl3pPr>
            <a:lvl4pPr marL="1199464" indent="0">
              <a:buNone/>
              <a:defRPr sz="874"/>
            </a:lvl4pPr>
            <a:lvl5pPr marL="1599286" indent="0">
              <a:buNone/>
              <a:defRPr sz="874"/>
            </a:lvl5pPr>
            <a:lvl6pPr marL="1999107" indent="0">
              <a:buNone/>
              <a:defRPr sz="874"/>
            </a:lvl6pPr>
            <a:lvl7pPr marL="2398928" indent="0">
              <a:buNone/>
              <a:defRPr sz="874"/>
            </a:lvl7pPr>
            <a:lvl8pPr marL="2798750" indent="0">
              <a:buNone/>
              <a:defRPr sz="874"/>
            </a:lvl8pPr>
            <a:lvl9pPr marL="3198571" indent="0">
              <a:buNone/>
              <a:defRPr sz="87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768A-DA91-4C14-9891-E77573215A17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8EA0-94F3-4855-AA9E-02EF475F22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29984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2" y="399838"/>
            <a:ext cx="3686472" cy="1399434"/>
          </a:xfrm>
        </p:spPr>
        <p:txBody>
          <a:bodyPr anchor="b"/>
          <a:lstStyle>
            <a:lvl1pPr>
              <a:defRPr sz="27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59238" y="863540"/>
            <a:ext cx="5786438" cy="4262166"/>
          </a:xfrm>
        </p:spPr>
        <p:txBody>
          <a:bodyPr anchor="t"/>
          <a:lstStyle>
            <a:lvl1pPr marL="0" indent="0">
              <a:buNone/>
              <a:defRPr sz="2798"/>
            </a:lvl1pPr>
            <a:lvl2pPr marL="399821" indent="0">
              <a:buNone/>
              <a:defRPr sz="2449"/>
            </a:lvl2pPr>
            <a:lvl3pPr marL="799643" indent="0">
              <a:buNone/>
              <a:defRPr sz="2099"/>
            </a:lvl3pPr>
            <a:lvl4pPr marL="1199464" indent="0">
              <a:buNone/>
              <a:defRPr sz="1749"/>
            </a:lvl4pPr>
            <a:lvl5pPr marL="1599286" indent="0">
              <a:buNone/>
              <a:defRPr sz="1749"/>
            </a:lvl5pPr>
            <a:lvl6pPr marL="1999107" indent="0">
              <a:buNone/>
              <a:defRPr sz="1749"/>
            </a:lvl6pPr>
            <a:lvl7pPr marL="2398928" indent="0">
              <a:buNone/>
              <a:defRPr sz="1749"/>
            </a:lvl7pPr>
            <a:lvl8pPr marL="2798750" indent="0">
              <a:buNone/>
              <a:defRPr sz="1749"/>
            </a:lvl8pPr>
            <a:lvl9pPr marL="3198571" indent="0">
              <a:buNone/>
              <a:defRPr sz="174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2" y="1799272"/>
            <a:ext cx="3686472" cy="3333375"/>
          </a:xfrm>
        </p:spPr>
        <p:txBody>
          <a:bodyPr/>
          <a:lstStyle>
            <a:lvl1pPr marL="0" indent="0">
              <a:buNone/>
              <a:defRPr sz="1399"/>
            </a:lvl1pPr>
            <a:lvl2pPr marL="399821" indent="0">
              <a:buNone/>
              <a:defRPr sz="1224"/>
            </a:lvl2pPr>
            <a:lvl3pPr marL="799643" indent="0">
              <a:buNone/>
              <a:defRPr sz="1049"/>
            </a:lvl3pPr>
            <a:lvl4pPr marL="1199464" indent="0">
              <a:buNone/>
              <a:defRPr sz="874"/>
            </a:lvl4pPr>
            <a:lvl5pPr marL="1599286" indent="0">
              <a:buNone/>
              <a:defRPr sz="874"/>
            </a:lvl5pPr>
            <a:lvl6pPr marL="1999107" indent="0">
              <a:buNone/>
              <a:defRPr sz="874"/>
            </a:lvl6pPr>
            <a:lvl7pPr marL="2398928" indent="0">
              <a:buNone/>
              <a:defRPr sz="874"/>
            </a:lvl7pPr>
            <a:lvl8pPr marL="2798750" indent="0">
              <a:buNone/>
              <a:defRPr sz="874"/>
            </a:lvl8pPr>
            <a:lvl9pPr marL="3198571" indent="0">
              <a:buNone/>
              <a:defRPr sz="87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768A-DA91-4C14-9891-E77573215A17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8EA0-94F3-4855-AA9E-02EF475F22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98386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319316"/>
            <a:ext cx="9858375" cy="11592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1596577"/>
            <a:ext cx="9858375" cy="3805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813" y="5558864"/>
            <a:ext cx="2571750" cy="3193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3768A-DA91-4C14-9891-E77573215A17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6188" y="5558864"/>
            <a:ext cx="3857625" cy="3193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2438" y="5558864"/>
            <a:ext cx="2571750" cy="3193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E8EA0-94F3-4855-AA9E-02EF475F223F}" type="slidenum">
              <a:rPr lang="en-AE" smtClean="0"/>
              <a:t>‹#›</a:t>
            </a:fld>
            <a:endParaRPr lang="en-A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00380E-E0F2-D425-107D-5C36F88BA11F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90500" y="5669915"/>
            <a:ext cx="1857375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E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1648873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99643" rtl="0" eaLnBrk="1" latinLnBrk="0" hangingPunct="1">
        <a:lnSpc>
          <a:spcPct val="90000"/>
        </a:lnSpc>
        <a:spcBef>
          <a:spcPct val="0"/>
        </a:spcBef>
        <a:buNone/>
        <a:defRPr sz="38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9911" indent="-199911" algn="l" defTabSz="799643" rtl="0" eaLnBrk="1" latinLnBrk="0" hangingPunct="1">
        <a:lnSpc>
          <a:spcPct val="90000"/>
        </a:lnSpc>
        <a:spcBef>
          <a:spcPts val="874"/>
        </a:spcBef>
        <a:buFont typeface="Arial" panose="020B0604020202020204" pitchFamily="34" charset="0"/>
        <a:buChar char="•"/>
        <a:defRPr sz="2449" kern="1200">
          <a:solidFill>
            <a:schemeClr val="tx1"/>
          </a:solidFill>
          <a:latin typeface="+mn-lt"/>
          <a:ea typeface="+mn-ea"/>
          <a:cs typeface="+mn-cs"/>
        </a:defRPr>
      </a:lvl1pPr>
      <a:lvl2pPr marL="599732" indent="-199911" algn="l" defTabSz="799643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sz="2099" kern="1200">
          <a:solidFill>
            <a:schemeClr val="tx1"/>
          </a:solidFill>
          <a:latin typeface="+mn-lt"/>
          <a:ea typeface="+mn-ea"/>
          <a:cs typeface="+mn-cs"/>
        </a:defRPr>
      </a:lvl2pPr>
      <a:lvl3pPr marL="999554" indent="-199911" algn="l" defTabSz="799643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sz="1749" kern="1200">
          <a:solidFill>
            <a:schemeClr val="tx1"/>
          </a:solidFill>
          <a:latin typeface="+mn-lt"/>
          <a:ea typeface="+mn-ea"/>
          <a:cs typeface="+mn-cs"/>
        </a:defRPr>
      </a:lvl3pPr>
      <a:lvl4pPr marL="1399375" indent="-199911" algn="l" defTabSz="799643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sz="1574" kern="1200">
          <a:solidFill>
            <a:schemeClr val="tx1"/>
          </a:solidFill>
          <a:latin typeface="+mn-lt"/>
          <a:ea typeface="+mn-ea"/>
          <a:cs typeface="+mn-cs"/>
        </a:defRPr>
      </a:lvl4pPr>
      <a:lvl5pPr marL="1799196" indent="-199911" algn="l" defTabSz="799643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sz="1574" kern="1200">
          <a:solidFill>
            <a:schemeClr val="tx1"/>
          </a:solidFill>
          <a:latin typeface="+mn-lt"/>
          <a:ea typeface="+mn-ea"/>
          <a:cs typeface="+mn-cs"/>
        </a:defRPr>
      </a:lvl5pPr>
      <a:lvl6pPr marL="2199018" indent="-199911" algn="l" defTabSz="799643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sz="1574" kern="1200">
          <a:solidFill>
            <a:schemeClr val="tx1"/>
          </a:solidFill>
          <a:latin typeface="+mn-lt"/>
          <a:ea typeface="+mn-ea"/>
          <a:cs typeface="+mn-cs"/>
        </a:defRPr>
      </a:lvl6pPr>
      <a:lvl7pPr marL="2598839" indent="-199911" algn="l" defTabSz="799643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sz="1574" kern="1200">
          <a:solidFill>
            <a:schemeClr val="tx1"/>
          </a:solidFill>
          <a:latin typeface="+mn-lt"/>
          <a:ea typeface="+mn-ea"/>
          <a:cs typeface="+mn-cs"/>
        </a:defRPr>
      </a:lvl7pPr>
      <a:lvl8pPr marL="2998661" indent="-199911" algn="l" defTabSz="799643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sz="1574" kern="1200">
          <a:solidFill>
            <a:schemeClr val="tx1"/>
          </a:solidFill>
          <a:latin typeface="+mn-lt"/>
          <a:ea typeface="+mn-ea"/>
          <a:cs typeface="+mn-cs"/>
        </a:defRPr>
      </a:lvl8pPr>
      <a:lvl9pPr marL="3398482" indent="-199911" algn="l" defTabSz="799643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sz="157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9643" rtl="0" eaLnBrk="1" latinLnBrk="0" hangingPunct="1">
        <a:defRPr sz="1574" kern="1200">
          <a:solidFill>
            <a:schemeClr val="tx1"/>
          </a:solidFill>
          <a:latin typeface="+mn-lt"/>
          <a:ea typeface="+mn-ea"/>
          <a:cs typeface="+mn-cs"/>
        </a:defRPr>
      </a:lvl1pPr>
      <a:lvl2pPr marL="399821" algn="l" defTabSz="799643" rtl="0" eaLnBrk="1" latinLnBrk="0" hangingPunct="1">
        <a:defRPr sz="1574" kern="1200">
          <a:solidFill>
            <a:schemeClr val="tx1"/>
          </a:solidFill>
          <a:latin typeface="+mn-lt"/>
          <a:ea typeface="+mn-ea"/>
          <a:cs typeface="+mn-cs"/>
        </a:defRPr>
      </a:lvl2pPr>
      <a:lvl3pPr marL="799643" algn="l" defTabSz="799643" rtl="0" eaLnBrk="1" latinLnBrk="0" hangingPunct="1">
        <a:defRPr sz="1574" kern="1200">
          <a:solidFill>
            <a:schemeClr val="tx1"/>
          </a:solidFill>
          <a:latin typeface="+mn-lt"/>
          <a:ea typeface="+mn-ea"/>
          <a:cs typeface="+mn-cs"/>
        </a:defRPr>
      </a:lvl3pPr>
      <a:lvl4pPr marL="1199464" algn="l" defTabSz="799643" rtl="0" eaLnBrk="1" latinLnBrk="0" hangingPunct="1">
        <a:defRPr sz="1574" kern="1200">
          <a:solidFill>
            <a:schemeClr val="tx1"/>
          </a:solidFill>
          <a:latin typeface="+mn-lt"/>
          <a:ea typeface="+mn-ea"/>
          <a:cs typeface="+mn-cs"/>
        </a:defRPr>
      </a:lvl4pPr>
      <a:lvl5pPr marL="1599286" algn="l" defTabSz="799643" rtl="0" eaLnBrk="1" latinLnBrk="0" hangingPunct="1">
        <a:defRPr sz="1574" kern="1200">
          <a:solidFill>
            <a:schemeClr val="tx1"/>
          </a:solidFill>
          <a:latin typeface="+mn-lt"/>
          <a:ea typeface="+mn-ea"/>
          <a:cs typeface="+mn-cs"/>
        </a:defRPr>
      </a:lvl5pPr>
      <a:lvl6pPr marL="1999107" algn="l" defTabSz="799643" rtl="0" eaLnBrk="1" latinLnBrk="0" hangingPunct="1">
        <a:defRPr sz="1574" kern="1200">
          <a:solidFill>
            <a:schemeClr val="tx1"/>
          </a:solidFill>
          <a:latin typeface="+mn-lt"/>
          <a:ea typeface="+mn-ea"/>
          <a:cs typeface="+mn-cs"/>
        </a:defRPr>
      </a:lvl6pPr>
      <a:lvl7pPr marL="2398928" algn="l" defTabSz="799643" rtl="0" eaLnBrk="1" latinLnBrk="0" hangingPunct="1">
        <a:defRPr sz="1574" kern="1200">
          <a:solidFill>
            <a:schemeClr val="tx1"/>
          </a:solidFill>
          <a:latin typeface="+mn-lt"/>
          <a:ea typeface="+mn-ea"/>
          <a:cs typeface="+mn-cs"/>
        </a:defRPr>
      </a:lvl7pPr>
      <a:lvl8pPr marL="2798750" algn="l" defTabSz="799643" rtl="0" eaLnBrk="1" latinLnBrk="0" hangingPunct="1">
        <a:defRPr sz="1574" kern="1200">
          <a:solidFill>
            <a:schemeClr val="tx1"/>
          </a:solidFill>
          <a:latin typeface="+mn-lt"/>
          <a:ea typeface="+mn-ea"/>
          <a:cs typeface="+mn-cs"/>
        </a:defRPr>
      </a:lvl8pPr>
      <a:lvl9pPr marL="3198571" algn="l" defTabSz="799643" rtl="0" eaLnBrk="1" latinLnBrk="0" hangingPunct="1">
        <a:defRPr sz="157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8AB54-A94B-5F8A-B362-0DD296E48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87240" y="1691640"/>
            <a:ext cx="2415540" cy="1413407"/>
          </a:xfrm>
        </p:spPr>
        <p:txBody>
          <a:bodyPr/>
          <a:lstStyle/>
          <a:p>
            <a:endParaRPr lang="en-A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9D004C-E82E-04E9-2910-C991DDE765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7169" y="1926698"/>
            <a:ext cx="6107430" cy="772901"/>
          </a:xfrm>
        </p:spPr>
        <p:txBody>
          <a:bodyPr/>
          <a:lstStyle/>
          <a:p>
            <a:endParaRPr lang="en-A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3A69519-547F-51C3-1168-11D15E452E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1430001" cy="496548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4C38094-C204-34A7-26C9-70A8AF9DC8E3}"/>
              </a:ext>
            </a:extLst>
          </p:cNvPr>
          <p:cNvSpPr txBox="1"/>
          <p:nvPr/>
        </p:nvSpPr>
        <p:spPr>
          <a:xfrm>
            <a:off x="784703" y="333759"/>
            <a:ext cx="100206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>
                <a:solidFill>
                  <a:schemeClr val="bg1"/>
                </a:solidFill>
                <a:latin typeface="Urbane Demi"/>
              </a:rPr>
              <a:t>I am exhibiting at Africa Health 2024, visit our stand </a:t>
            </a:r>
            <a:endParaRPr lang="en-AE" sz="6000" b="1" dirty="0">
              <a:solidFill>
                <a:schemeClr val="bg1"/>
              </a:solidFill>
              <a:latin typeface="Urbane Dem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F100E6-DDE9-A603-C2B5-9C1BDFCEA9CA}"/>
              </a:ext>
            </a:extLst>
          </p:cNvPr>
          <p:cNvSpPr txBox="1"/>
          <p:nvPr/>
        </p:nvSpPr>
        <p:spPr>
          <a:xfrm>
            <a:off x="211596" y="3844953"/>
            <a:ext cx="511610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00">
              <a:spcBef>
                <a:spcPts val="13"/>
              </a:spcBef>
            </a:pPr>
            <a:r>
              <a:rPr lang="en-US" sz="2800" b="1" i="0" dirty="0">
                <a:solidFill>
                  <a:srgbClr val="008A38"/>
                </a:solidFill>
                <a:effectLst/>
                <a:latin typeface="Urbane Demi"/>
              </a:rPr>
              <a:t>22 - 24 October 2024</a:t>
            </a:r>
          </a:p>
          <a:p>
            <a:pPr marL="1500">
              <a:spcBef>
                <a:spcPts val="13"/>
              </a:spcBef>
            </a:pPr>
            <a:r>
              <a:rPr lang="en-US" sz="2000" b="0" i="0" dirty="0">
                <a:solidFill>
                  <a:srgbClr val="504F53"/>
                </a:solidFill>
                <a:effectLst/>
                <a:latin typeface="Urbane Demi"/>
              </a:rPr>
              <a:t>Cape Town International Convention Centre, South Africa</a:t>
            </a:r>
            <a:endParaRPr lang="en-GB" sz="2000" dirty="0">
              <a:latin typeface="Urbane Demi"/>
              <a:cs typeface="Urbane-Light"/>
            </a:endParaRPr>
          </a:p>
        </p:txBody>
      </p:sp>
      <p:sp>
        <p:nvSpPr>
          <p:cNvPr id="9" name="object 47">
            <a:extLst>
              <a:ext uri="{FF2B5EF4-FFF2-40B4-BE49-F238E27FC236}">
                <a16:creationId xmlns:a16="http://schemas.microsoft.com/office/drawing/2014/main" id="{EC634A6E-F7C0-E79F-15DE-719902C4C218}"/>
              </a:ext>
            </a:extLst>
          </p:cNvPr>
          <p:cNvSpPr/>
          <p:nvPr/>
        </p:nvSpPr>
        <p:spPr>
          <a:xfrm>
            <a:off x="3601199" y="2429070"/>
            <a:ext cx="2334827" cy="675977"/>
          </a:xfrm>
          <a:custGeom>
            <a:avLst/>
            <a:gdLst/>
            <a:ahLst/>
            <a:cxnLst/>
            <a:rect l="l" t="t" r="r" b="b"/>
            <a:pathLst>
              <a:path w="1353185" h="468629">
                <a:moveTo>
                  <a:pt x="1118476" y="0"/>
                </a:moveTo>
                <a:lnTo>
                  <a:pt x="234251" y="0"/>
                </a:lnTo>
                <a:lnTo>
                  <a:pt x="187041" y="4759"/>
                </a:lnTo>
                <a:lnTo>
                  <a:pt x="143069" y="18408"/>
                </a:lnTo>
                <a:lnTo>
                  <a:pt x="103278" y="40006"/>
                </a:lnTo>
                <a:lnTo>
                  <a:pt x="68610" y="68610"/>
                </a:lnTo>
                <a:lnTo>
                  <a:pt x="40006" y="103278"/>
                </a:lnTo>
                <a:lnTo>
                  <a:pt x="18408" y="143069"/>
                </a:lnTo>
                <a:lnTo>
                  <a:pt x="4759" y="187041"/>
                </a:lnTo>
                <a:lnTo>
                  <a:pt x="0" y="234251"/>
                </a:lnTo>
                <a:lnTo>
                  <a:pt x="4759" y="281461"/>
                </a:lnTo>
                <a:lnTo>
                  <a:pt x="18408" y="325433"/>
                </a:lnTo>
                <a:lnTo>
                  <a:pt x="40006" y="365224"/>
                </a:lnTo>
                <a:lnTo>
                  <a:pt x="68610" y="399892"/>
                </a:lnTo>
                <a:lnTo>
                  <a:pt x="103278" y="428496"/>
                </a:lnTo>
                <a:lnTo>
                  <a:pt x="143069" y="450094"/>
                </a:lnTo>
                <a:lnTo>
                  <a:pt x="187041" y="463743"/>
                </a:lnTo>
                <a:lnTo>
                  <a:pt x="234251" y="468503"/>
                </a:lnTo>
                <a:lnTo>
                  <a:pt x="1118476" y="468503"/>
                </a:lnTo>
                <a:lnTo>
                  <a:pt x="1165686" y="463743"/>
                </a:lnTo>
                <a:lnTo>
                  <a:pt x="1209658" y="450094"/>
                </a:lnTo>
                <a:lnTo>
                  <a:pt x="1249449" y="428496"/>
                </a:lnTo>
                <a:lnTo>
                  <a:pt x="1284117" y="399892"/>
                </a:lnTo>
                <a:lnTo>
                  <a:pt x="1312721" y="365224"/>
                </a:lnTo>
                <a:lnTo>
                  <a:pt x="1334319" y="325433"/>
                </a:lnTo>
                <a:lnTo>
                  <a:pt x="1347968" y="281461"/>
                </a:lnTo>
                <a:lnTo>
                  <a:pt x="1352727" y="234251"/>
                </a:lnTo>
                <a:lnTo>
                  <a:pt x="1347968" y="187041"/>
                </a:lnTo>
                <a:lnTo>
                  <a:pt x="1334319" y="143069"/>
                </a:lnTo>
                <a:lnTo>
                  <a:pt x="1312721" y="103278"/>
                </a:lnTo>
                <a:lnTo>
                  <a:pt x="1284117" y="68610"/>
                </a:lnTo>
                <a:lnTo>
                  <a:pt x="1249449" y="40006"/>
                </a:lnTo>
                <a:lnTo>
                  <a:pt x="1209658" y="18408"/>
                </a:lnTo>
                <a:lnTo>
                  <a:pt x="1165686" y="4759"/>
                </a:lnTo>
                <a:lnTo>
                  <a:pt x="1118476" y="0"/>
                </a:lnTo>
                <a:close/>
              </a:path>
            </a:pathLst>
          </a:custGeom>
          <a:solidFill>
            <a:srgbClr val="95C11E"/>
          </a:solidFill>
        </p:spPr>
        <p:txBody>
          <a:bodyPr wrap="square" lIns="0" tIns="0" rIns="0" bIns="0" rtlCol="0"/>
          <a:lstStyle/>
          <a:p>
            <a:r>
              <a:rPr lang="en-GB" sz="800" dirty="0">
                <a:solidFill>
                  <a:schemeClr val="bg1"/>
                </a:solidFill>
                <a:latin typeface="Urbane Demi"/>
              </a:rPr>
              <a:t>            </a:t>
            </a:r>
            <a:endParaRPr sz="1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AA77DE4-0A06-666C-214A-76518B4B3C71}"/>
              </a:ext>
            </a:extLst>
          </p:cNvPr>
          <p:cNvSpPr txBox="1"/>
          <p:nvPr/>
        </p:nvSpPr>
        <p:spPr>
          <a:xfrm>
            <a:off x="4025275" y="2510470"/>
            <a:ext cx="2211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Urbane Bold" panose="00000800000000000000" pitchFamily="2" charset="0"/>
              </a:rPr>
              <a:t>Join me</a:t>
            </a:r>
            <a:endParaRPr lang="en-AE" sz="2400" dirty="0">
              <a:solidFill>
                <a:schemeClr val="bg1"/>
              </a:solidFill>
              <a:latin typeface="Urbane Bold" panose="00000800000000000000" pitchFamily="2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AA5B15-E492-B6A4-BE2E-28BC161308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220" y="4247409"/>
            <a:ext cx="5960345" cy="164828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D9723C5-02CF-4D94-892C-E2909F83F063}"/>
              </a:ext>
            </a:extLst>
          </p:cNvPr>
          <p:cNvSpPr/>
          <p:nvPr/>
        </p:nvSpPr>
        <p:spPr>
          <a:xfrm>
            <a:off x="105798" y="5493957"/>
            <a:ext cx="2251994" cy="4017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34667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0F7AE450B0494789EA3F43E3C63817" ma:contentTypeVersion="20" ma:contentTypeDescription="Create a new document." ma:contentTypeScope="" ma:versionID="24c0108dcdf039a59a76165120278bce">
  <xsd:schema xmlns:xsd="http://www.w3.org/2001/XMLSchema" xmlns:xs="http://www.w3.org/2001/XMLSchema" xmlns:p="http://schemas.microsoft.com/office/2006/metadata/properties" xmlns:ns2="17f3e685-304c-4b5f-b01d-d2a276301343" xmlns:ns3="996aceff-cf93-471e-b5cd-8d01316bb703" targetNamespace="http://schemas.microsoft.com/office/2006/metadata/properties" ma:root="true" ma:fieldsID="b8f2e809c778cafc654363c648335ffd" ns2:_="" ns3:_="">
    <xsd:import namespace="17f3e685-304c-4b5f-b01d-d2a276301343"/>
    <xsd:import namespace="996aceff-cf93-471e-b5cd-8d01316bb7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Date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f3e685-304c-4b5f-b01d-d2a2763013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Date" ma:index="20" nillable="true" ma:displayName="Date" ma:description="10/10/2021" ma:format="DateTime" ma:internalName="Date">
      <xsd:simpleType>
        <xsd:restriction base="dms:DateTim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6aceff-cf93-471e-b5cd-8d01316bb70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2ae8566-1e59-4fab-8926-708f14f4f264}" ma:internalName="TaxCatchAll" ma:showField="CatchAllData" ma:web="996aceff-cf93-471e-b5cd-8d01316bb7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 xmlns="17f3e685-304c-4b5f-b01d-d2a276301343" xsi:nil="true"/>
    <TaxCatchAll xmlns="996aceff-cf93-471e-b5cd-8d01316bb703" xsi:nil="true"/>
    <lcf76f155ced4ddcb4097134ff3c332f xmlns="17f3e685-304c-4b5f-b01d-d2a27630134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24E3942-4145-407F-AF36-98512474C872}"/>
</file>

<file path=customXml/itemProps2.xml><?xml version="1.0" encoding="utf-8"?>
<ds:datastoreItem xmlns:ds="http://schemas.openxmlformats.org/officeDocument/2006/customXml" ds:itemID="{ED558303-FEA8-4641-8BB6-8718B16E975B}"/>
</file>

<file path=customXml/itemProps3.xml><?xml version="1.0" encoding="utf-8"?>
<ds:datastoreItem xmlns:ds="http://schemas.openxmlformats.org/officeDocument/2006/customXml" ds:itemID="{08779206-591B-4E5E-8A9C-B9F19303F60B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229</TotalTime>
  <Words>27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Rockwell</vt:lpstr>
      <vt:lpstr>Urbane Bold</vt:lpstr>
      <vt:lpstr>Urbane Demi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Tesfaye, Seble</dc:creator>
  <cp:lastModifiedBy>Soudagar, Arshiya</cp:lastModifiedBy>
  <cp:revision>3</cp:revision>
  <dcterms:created xsi:type="dcterms:W3CDTF">2023-09-25T14:03:38Z</dcterms:created>
  <dcterms:modified xsi:type="dcterms:W3CDTF">2024-07-05T08:53:07Z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2024-07-05T08:52:21Z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b170d58e-fb65-40c1-9a4a-a918da6eb966</vt:lpwstr>
  </property>
  <property fmtid="{D5CDD505-2E9C-101B-9397-08002B2CF9AE}" pid="8" name="MSIP_Label_2bbab825-a111-45e4-86a1-18cee0005896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Information Classification: General</vt:lpwstr>
  </property>
  <property fmtid="{D5CDD505-2E9C-101B-9397-08002B2CF9AE}" pid="11" name="ContentTypeId">
    <vt:lpwstr>0x010100B00F7AE450B0494789EA3F43E3C63817</vt:lpwstr>
  </property>
</Properties>
</file>