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1430000" cy="11430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22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870605"/>
            <a:ext cx="9715500" cy="3979333"/>
          </a:xfrm>
        </p:spPr>
        <p:txBody>
          <a:bodyPr anchor="b"/>
          <a:lstStyle>
            <a:lvl1pPr algn="ctr">
              <a:defRPr sz="7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6003397"/>
            <a:ext cx="8572500" cy="2759603"/>
          </a:xfrm>
        </p:spPr>
        <p:txBody>
          <a:bodyPr/>
          <a:lstStyle>
            <a:lvl1pPr marL="0" indent="0" algn="ctr">
              <a:buNone/>
              <a:defRPr sz="3000"/>
            </a:lvl1pPr>
            <a:lvl2pPr marL="571500" indent="0" algn="ctr">
              <a:buNone/>
              <a:defRPr sz="2500"/>
            </a:lvl2pPr>
            <a:lvl3pPr marL="1143000" indent="0" algn="ctr">
              <a:buNone/>
              <a:defRPr sz="2250"/>
            </a:lvl3pPr>
            <a:lvl4pPr marL="1714500" indent="0" algn="ctr">
              <a:buNone/>
              <a:defRPr sz="2000"/>
            </a:lvl4pPr>
            <a:lvl5pPr marL="2286000" indent="0" algn="ctr">
              <a:buNone/>
              <a:defRPr sz="2000"/>
            </a:lvl5pPr>
            <a:lvl6pPr marL="2857500" indent="0" algn="ctr">
              <a:buNone/>
              <a:defRPr sz="2000"/>
            </a:lvl6pPr>
            <a:lvl7pPr marL="3429000" indent="0" algn="ctr">
              <a:buNone/>
              <a:defRPr sz="2000"/>
            </a:lvl7pPr>
            <a:lvl8pPr marL="4000500" indent="0" algn="ctr">
              <a:buNone/>
              <a:defRPr sz="2000"/>
            </a:lvl8pPr>
            <a:lvl9pPr marL="45720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2828-B4B0-4F85-A464-615CD69B73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20E2-97E9-4377-96FE-BFCA8925BD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44400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2828-B4B0-4F85-A464-615CD69B73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20E2-97E9-4377-96FE-BFCA8925BD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69206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608542"/>
            <a:ext cx="2464594" cy="96863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608542"/>
            <a:ext cx="7250906" cy="96863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2828-B4B0-4F85-A464-615CD69B73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20E2-97E9-4377-96FE-BFCA8925BD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6210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2828-B4B0-4F85-A464-615CD69B73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20E2-97E9-4377-96FE-BFCA8925BD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39096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60" y="2849566"/>
            <a:ext cx="9858375" cy="4754562"/>
          </a:xfrm>
        </p:spPr>
        <p:txBody>
          <a:bodyPr anchor="b"/>
          <a:lstStyle>
            <a:lvl1pPr>
              <a:defRPr sz="7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60" y="7649107"/>
            <a:ext cx="9858375" cy="2500312"/>
          </a:xfrm>
        </p:spPr>
        <p:txBody>
          <a:bodyPr/>
          <a:lstStyle>
            <a:lvl1pPr marL="0" indent="0">
              <a:buNone/>
              <a:defRPr sz="3000">
                <a:solidFill>
                  <a:schemeClr val="tx1"/>
                </a:solidFill>
              </a:defRPr>
            </a:lvl1pPr>
            <a:lvl2pPr marL="57150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14300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3pPr>
            <a:lvl4pPr marL="1714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286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857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429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000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4572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2828-B4B0-4F85-A464-615CD69B73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20E2-97E9-4377-96FE-BFCA8925BD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7586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3042708"/>
            <a:ext cx="4857750" cy="72522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3042708"/>
            <a:ext cx="4857750" cy="72522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2828-B4B0-4F85-A464-615CD69B73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20E2-97E9-4377-96FE-BFCA8925BD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13214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608544"/>
            <a:ext cx="9858375" cy="22092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3" y="2801938"/>
            <a:ext cx="4835425" cy="1373187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500" indent="0">
              <a:buNone/>
              <a:defRPr sz="2500" b="1"/>
            </a:lvl2pPr>
            <a:lvl3pPr marL="1143000" indent="0">
              <a:buNone/>
              <a:defRPr sz="2250" b="1"/>
            </a:lvl3pPr>
            <a:lvl4pPr marL="1714500" indent="0">
              <a:buNone/>
              <a:defRPr sz="2000" b="1"/>
            </a:lvl4pPr>
            <a:lvl5pPr marL="2286000" indent="0">
              <a:buNone/>
              <a:defRPr sz="2000" b="1"/>
            </a:lvl5pPr>
            <a:lvl6pPr marL="2857500" indent="0">
              <a:buNone/>
              <a:defRPr sz="2000" b="1"/>
            </a:lvl6pPr>
            <a:lvl7pPr marL="3429000" indent="0">
              <a:buNone/>
              <a:defRPr sz="2000" b="1"/>
            </a:lvl7pPr>
            <a:lvl8pPr marL="4000500" indent="0">
              <a:buNone/>
              <a:defRPr sz="2000" b="1"/>
            </a:lvl8pPr>
            <a:lvl9pPr marL="4572000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3" y="4175125"/>
            <a:ext cx="4835425" cy="61409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8" y="2801938"/>
            <a:ext cx="4859239" cy="1373187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500" indent="0">
              <a:buNone/>
              <a:defRPr sz="2500" b="1"/>
            </a:lvl2pPr>
            <a:lvl3pPr marL="1143000" indent="0">
              <a:buNone/>
              <a:defRPr sz="2250" b="1"/>
            </a:lvl3pPr>
            <a:lvl4pPr marL="1714500" indent="0">
              <a:buNone/>
              <a:defRPr sz="2000" b="1"/>
            </a:lvl4pPr>
            <a:lvl5pPr marL="2286000" indent="0">
              <a:buNone/>
              <a:defRPr sz="2000" b="1"/>
            </a:lvl5pPr>
            <a:lvl6pPr marL="2857500" indent="0">
              <a:buNone/>
              <a:defRPr sz="2000" b="1"/>
            </a:lvl6pPr>
            <a:lvl7pPr marL="3429000" indent="0">
              <a:buNone/>
              <a:defRPr sz="2000" b="1"/>
            </a:lvl7pPr>
            <a:lvl8pPr marL="4000500" indent="0">
              <a:buNone/>
              <a:defRPr sz="2000" b="1"/>
            </a:lvl8pPr>
            <a:lvl9pPr marL="4572000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8" y="4175125"/>
            <a:ext cx="4859239" cy="61409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2828-B4B0-4F85-A464-615CD69B73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20E2-97E9-4377-96FE-BFCA8925BD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4036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2828-B4B0-4F85-A464-615CD69B73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20E2-97E9-4377-96FE-BFCA8925BD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910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2828-B4B0-4F85-A464-615CD69B73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20E2-97E9-4377-96FE-BFCA8925BD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6565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762000"/>
            <a:ext cx="3686473" cy="26670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1645711"/>
            <a:ext cx="5786438" cy="8122708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3429000"/>
            <a:ext cx="3686473" cy="6352647"/>
          </a:xfrm>
        </p:spPr>
        <p:txBody>
          <a:bodyPr/>
          <a:lstStyle>
            <a:lvl1pPr marL="0" indent="0">
              <a:buNone/>
              <a:defRPr sz="2000"/>
            </a:lvl1pPr>
            <a:lvl2pPr marL="571500" indent="0">
              <a:buNone/>
              <a:defRPr sz="1750"/>
            </a:lvl2pPr>
            <a:lvl3pPr marL="1143000" indent="0">
              <a:buNone/>
              <a:defRPr sz="1500"/>
            </a:lvl3pPr>
            <a:lvl4pPr marL="1714500" indent="0">
              <a:buNone/>
              <a:defRPr sz="1250"/>
            </a:lvl4pPr>
            <a:lvl5pPr marL="2286000" indent="0">
              <a:buNone/>
              <a:defRPr sz="1250"/>
            </a:lvl5pPr>
            <a:lvl6pPr marL="2857500" indent="0">
              <a:buNone/>
              <a:defRPr sz="1250"/>
            </a:lvl6pPr>
            <a:lvl7pPr marL="3429000" indent="0">
              <a:buNone/>
              <a:defRPr sz="1250"/>
            </a:lvl7pPr>
            <a:lvl8pPr marL="4000500" indent="0">
              <a:buNone/>
              <a:defRPr sz="1250"/>
            </a:lvl8pPr>
            <a:lvl9pPr marL="4572000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2828-B4B0-4F85-A464-615CD69B73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20E2-97E9-4377-96FE-BFCA8925BD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0290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762000"/>
            <a:ext cx="3686473" cy="266700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1645711"/>
            <a:ext cx="5786438" cy="8122708"/>
          </a:xfrm>
        </p:spPr>
        <p:txBody>
          <a:bodyPr anchor="t"/>
          <a:lstStyle>
            <a:lvl1pPr marL="0" indent="0">
              <a:buNone/>
              <a:defRPr sz="4000"/>
            </a:lvl1pPr>
            <a:lvl2pPr marL="571500" indent="0">
              <a:buNone/>
              <a:defRPr sz="3500"/>
            </a:lvl2pPr>
            <a:lvl3pPr marL="1143000" indent="0">
              <a:buNone/>
              <a:defRPr sz="3000"/>
            </a:lvl3pPr>
            <a:lvl4pPr marL="1714500" indent="0">
              <a:buNone/>
              <a:defRPr sz="2500"/>
            </a:lvl4pPr>
            <a:lvl5pPr marL="2286000" indent="0">
              <a:buNone/>
              <a:defRPr sz="2500"/>
            </a:lvl5pPr>
            <a:lvl6pPr marL="2857500" indent="0">
              <a:buNone/>
              <a:defRPr sz="2500"/>
            </a:lvl6pPr>
            <a:lvl7pPr marL="3429000" indent="0">
              <a:buNone/>
              <a:defRPr sz="2500"/>
            </a:lvl7pPr>
            <a:lvl8pPr marL="4000500" indent="0">
              <a:buNone/>
              <a:defRPr sz="2500"/>
            </a:lvl8pPr>
            <a:lvl9pPr marL="4572000" indent="0">
              <a:buNone/>
              <a:defRPr sz="2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1" y="3429000"/>
            <a:ext cx="3686473" cy="6352647"/>
          </a:xfrm>
        </p:spPr>
        <p:txBody>
          <a:bodyPr/>
          <a:lstStyle>
            <a:lvl1pPr marL="0" indent="0">
              <a:buNone/>
              <a:defRPr sz="2000"/>
            </a:lvl1pPr>
            <a:lvl2pPr marL="571500" indent="0">
              <a:buNone/>
              <a:defRPr sz="1750"/>
            </a:lvl2pPr>
            <a:lvl3pPr marL="1143000" indent="0">
              <a:buNone/>
              <a:defRPr sz="1500"/>
            </a:lvl3pPr>
            <a:lvl4pPr marL="1714500" indent="0">
              <a:buNone/>
              <a:defRPr sz="1250"/>
            </a:lvl4pPr>
            <a:lvl5pPr marL="2286000" indent="0">
              <a:buNone/>
              <a:defRPr sz="1250"/>
            </a:lvl5pPr>
            <a:lvl6pPr marL="2857500" indent="0">
              <a:buNone/>
              <a:defRPr sz="1250"/>
            </a:lvl6pPr>
            <a:lvl7pPr marL="3429000" indent="0">
              <a:buNone/>
              <a:defRPr sz="1250"/>
            </a:lvl7pPr>
            <a:lvl8pPr marL="4000500" indent="0">
              <a:buNone/>
              <a:defRPr sz="1250"/>
            </a:lvl8pPr>
            <a:lvl9pPr marL="4572000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2828-B4B0-4F85-A464-615CD69B73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20E2-97E9-4377-96FE-BFCA8925BD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2640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608544"/>
            <a:ext cx="9858375" cy="2209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3042708"/>
            <a:ext cx="9858375" cy="7252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10593919"/>
            <a:ext cx="2571750" cy="608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02828-B4B0-4F85-A464-615CD69B7351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10593919"/>
            <a:ext cx="3857625" cy="608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10593919"/>
            <a:ext cx="2571750" cy="608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120E2-97E9-4377-96FE-BFCA8925BDF7}" type="slidenum">
              <a:rPr lang="en-AE" smtClean="0"/>
              <a:t>‹#›</a:t>
            </a:fld>
            <a:endParaRPr lang="en-A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FFB844-2D41-F5C6-838D-221A39484B2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90500" y="11102340"/>
            <a:ext cx="185737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E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114111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143000" rtl="0" eaLnBrk="1" latinLnBrk="0" hangingPunct="1">
        <a:lnSpc>
          <a:spcPct val="90000"/>
        </a:lnSpc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1143000" rtl="0" eaLnBrk="1" latinLnBrk="0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571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3143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714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286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857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2857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429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000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572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C839F-B7DD-5C18-8CD2-053AF01E27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5F005B-A21D-0D1A-BC02-13B2094D0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7338" y="2480469"/>
            <a:ext cx="8572500" cy="2759603"/>
          </a:xfrm>
        </p:spPr>
        <p:txBody>
          <a:bodyPr/>
          <a:lstStyle/>
          <a:p>
            <a:endParaRPr lang="en-A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D05FCF-0492-05DE-F175-4DF340054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430000" cy="103298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2AFD80-303C-47CE-758C-81E058205BD8}"/>
              </a:ext>
            </a:extLst>
          </p:cNvPr>
          <p:cNvSpPr txBox="1"/>
          <p:nvPr/>
        </p:nvSpPr>
        <p:spPr>
          <a:xfrm>
            <a:off x="407963" y="398719"/>
            <a:ext cx="1091652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b="1" dirty="0">
                <a:solidFill>
                  <a:schemeClr val="bg1"/>
                </a:solidFill>
                <a:latin typeface="Urbane Demi"/>
              </a:rPr>
              <a:t>I am exhibiting at Africa Health 2024, visit our stand </a:t>
            </a:r>
            <a:endParaRPr lang="en-AE" sz="8800" b="1" dirty="0">
              <a:solidFill>
                <a:schemeClr val="bg1"/>
              </a:solidFill>
              <a:latin typeface="Urbane Demi"/>
            </a:endParaRPr>
          </a:p>
        </p:txBody>
      </p:sp>
      <p:sp>
        <p:nvSpPr>
          <p:cNvPr id="7" name="object 47">
            <a:extLst>
              <a:ext uri="{FF2B5EF4-FFF2-40B4-BE49-F238E27FC236}">
                <a16:creationId xmlns:a16="http://schemas.microsoft.com/office/drawing/2014/main" id="{3BD95F94-2E7E-8846-579A-AB94DE3EE85D}"/>
              </a:ext>
            </a:extLst>
          </p:cNvPr>
          <p:cNvSpPr/>
          <p:nvPr/>
        </p:nvSpPr>
        <p:spPr>
          <a:xfrm>
            <a:off x="2150988" y="5052936"/>
            <a:ext cx="5289588" cy="1162233"/>
          </a:xfrm>
          <a:custGeom>
            <a:avLst/>
            <a:gdLst/>
            <a:ahLst/>
            <a:cxnLst/>
            <a:rect l="l" t="t" r="r" b="b"/>
            <a:pathLst>
              <a:path w="1353185" h="468629">
                <a:moveTo>
                  <a:pt x="1118476" y="0"/>
                </a:moveTo>
                <a:lnTo>
                  <a:pt x="234251" y="0"/>
                </a:lnTo>
                <a:lnTo>
                  <a:pt x="187041" y="4759"/>
                </a:lnTo>
                <a:lnTo>
                  <a:pt x="143069" y="18408"/>
                </a:lnTo>
                <a:lnTo>
                  <a:pt x="103278" y="40006"/>
                </a:lnTo>
                <a:lnTo>
                  <a:pt x="68610" y="68610"/>
                </a:lnTo>
                <a:lnTo>
                  <a:pt x="40006" y="103278"/>
                </a:lnTo>
                <a:lnTo>
                  <a:pt x="18408" y="143069"/>
                </a:lnTo>
                <a:lnTo>
                  <a:pt x="4759" y="187041"/>
                </a:lnTo>
                <a:lnTo>
                  <a:pt x="0" y="234251"/>
                </a:lnTo>
                <a:lnTo>
                  <a:pt x="4759" y="281461"/>
                </a:lnTo>
                <a:lnTo>
                  <a:pt x="18408" y="325433"/>
                </a:lnTo>
                <a:lnTo>
                  <a:pt x="40006" y="365224"/>
                </a:lnTo>
                <a:lnTo>
                  <a:pt x="68610" y="399892"/>
                </a:lnTo>
                <a:lnTo>
                  <a:pt x="103278" y="428496"/>
                </a:lnTo>
                <a:lnTo>
                  <a:pt x="143069" y="450094"/>
                </a:lnTo>
                <a:lnTo>
                  <a:pt x="187041" y="463743"/>
                </a:lnTo>
                <a:lnTo>
                  <a:pt x="234251" y="468503"/>
                </a:lnTo>
                <a:lnTo>
                  <a:pt x="1118476" y="468503"/>
                </a:lnTo>
                <a:lnTo>
                  <a:pt x="1165686" y="463743"/>
                </a:lnTo>
                <a:lnTo>
                  <a:pt x="1209658" y="450094"/>
                </a:lnTo>
                <a:lnTo>
                  <a:pt x="1249449" y="428496"/>
                </a:lnTo>
                <a:lnTo>
                  <a:pt x="1284117" y="399892"/>
                </a:lnTo>
                <a:lnTo>
                  <a:pt x="1312721" y="365224"/>
                </a:lnTo>
                <a:lnTo>
                  <a:pt x="1334319" y="325433"/>
                </a:lnTo>
                <a:lnTo>
                  <a:pt x="1347968" y="281461"/>
                </a:lnTo>
                <a:lnTo>
                  <a:pt x="1352727" y="234251"/>
                </a:lnTo>
                <a:lnTo>
                  <a:pt x="1347968" y="187041"/>
                </a:lnTo>
                <a:lnTo>
                  <a:pt x="1334319" y="143069"/>
                </a:lnTo>
                <a:lnTo>
                  <a:pt x="1312721" y="103278"/>
                </a:lnTo>
                <a:lnTo>
                  <a:pt x="1284117" y="68610"/>
                </a:lnTo>
                <a:lnTo>
                  <a:pt x="1249449" y="40006"/>
                </a:lnTo>
                <a:lnTo>
                  <a:pt x="1209658" y="18408"/>
                </a:lnTo>
                <a:lnTo>
                  <a:pt x="1165686" y="4759"/>
                </a:lnTo>
                <a:lnTo>
                  <a:pt x="1118476" y="0"/>
                </a:lnTo>
                <a:close/>
              </a:path>
            </a:pathLst>
          </a:custGeom>
          <a:solidFill>
            <a:srgbClr val="95C11E"/>
          </a:solidFill>
        </p:spPr>
        <p:txBody>
          <a:bodyPr wrap="square" lIns="0" tIns="0" rIns="0" bIns="0" rtlCol="0"/>
          <a:lstStyle/>
          <a:p>
            <a:r>
              <a:rPr lang="en-GB" sz="800" dirty="0">
                <a:solidFill>
                  <a:schemeClr val="bg1"/>
                </a:solidFill>
                <a:latin typeface="Urbane Demi"/>
              </a:rPr>
              <a:t>            </a:t>
            </a:r>
            <a:endParaRPr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90E2A1-1DC6-F8EB-99D0-AAD84952AA15}"/>
              </a:ext>
            </a:extLst>
          </p:cNvPr>
          <p:cNvSpPr txBox="1"/>
          <p:nvPr/>
        </p:nvSpPr>
        <p:spPr>
          <a:xfrm>
            <a:off x="2150988" y="5120063"/>
            <a:ext cx="52895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bg1"/>
                </a:solidFill>
                <a:latin typeface="Urbane Bold" panose="00000800000000000000" pitchFamily="2" charset="0"/>
              </a:rPr>
              <a:t>Join me</a:t>
            </a:r>
            <a:endParaRPr lang="en-AE" sz="4800" dirty="0">
              <a:solidFill>
                <a:schemeClr val="bg1"/>
              </a:solidFill>
              <a:latin typeface="Urbane Bold" panose="000008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7B6079-CC72-C216-D571-0727F012C1D5}"/>
              </a:ext>
            </a:extLst>
          </p:cNvPr>
          <p:cNvSpPr txBox="1"/>
          <p:nvPr/>
        </p:nvSpPr>
        <p:spPr>
          <a:xfrm>
            <a:off x="236500" y="7641671"/>
            <a:ext cx="733191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00">
              <a:spcBef>
                <a:spcPts val="13"/>
              </a:spcBef>
            </a:pPr>
            <a:r>
              <a:rPr lang="en-US" sz="4000" b="1" i="0" dirty="0">
                <a:solidFill>
                  <a:srgbClr val="008A38"/>
                </a:solidFill>
                <a:effectLst/>
                <a:latin typeface="Urbane Demi"/>
              </a:rPr>
              <a:t>22 - 24 October 2024</a:t>
            </a:r>
          </a:p>
          <a:p>
            <a:pPr marL="1500">
              <a:spcBef>
                <a:spcPts val="13"/>
              </a:spcBef>
            </a:pPr>
            <a:r>
              <a:rPr lang="en-US" sz="3200" b="0" i="0" dirty="0">
                <a:solidFill>
                  <a:srgbClr val="504F53"/>
                </a:solidFill>
                <a:effectLst/>
                <a:latin typeface="Urbane Demi"/>
              </a:rPr>
              <a:t>Cape Town International Convention Centre, South Africa</a:t>
            </a:r>
            <a:endParaRPr lang="en-GB" sz="3200" dirty="0">
              <a:latin typeface="Urbane Demi"/>
              <a:cs typeface="Urbane-Ligh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6D5A62-F0EB-3C15-28A2-B7744DBAAA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36" y="9185656"/>
            <a:ext cx="7377080" cy="204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252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0" ma:contentTypeDescription="Create a new document." ma:contentTypeScope="" ma:versionID="24c0108dcdf039a59a76165120278bce">
  <xsd:schema xmlns:xsd="http://www.w3.org/2001/XMLSchema" xmlns:xs="http://www.w3.org/2001/XMLSchema" xmlns:p="http://schemas.microsoft.com/office/2006/metadata/properties" xmlns:ns2="17f3e685-304c-4b5f-b01d-d2a276301343" xmlns:ns3="996aceff-cf93-471e-b5cd-8d01316bb703" targetNamespace="http://schemas.microsoft.com/office/2006/metadata/properties" ma:root="true" ma:fieldsID="b8f2e809c778cafc654363c648335ffd" ns2:_="" ns3:_="">
    <xsd:import namespace="17f3e685-304c-4b5f-b01d-d2a276301343"/>
    <xsd:import namespace="996aceff-cf93-471e-b5cd-8d01316bb7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17f3e685-304c-4b5f-b01d-d2a276301343" xsi:nil="true"/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6DFA675-A9CD-4239-9201-F256061F15EF}"/>
</file>

<file path=customXml/itemProps2.xml><?xml version="1.0" encoding="utf-8"?>
<ds:datastoreItem xmlns:ds="http://schemas.openxmlformats.org/officeDocument/2006/customXml" ds:itemID="{41EBF032-FD30-480B-9F7C-A736FE0CFEFC}"/>
</file>

<file path=customXml/itemProps3.xml><?xml version="1.0" encoding="utf-8"?>
<ds:datastoreItem xmlns:ds="http://schemas.openxmlformats.org/officeDocument/2006/customXml" ds:itemID="{356B9015-A5AD-4028-B59F-4F2CBE4E43CF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</TotalTime>
  <Words>27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Rockwell</vt:lpstr>
      <vt:lpstr>Urbane Bold</vt:lpstr>
      <vt:lpstr>Urbane Demi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Tesfaye, Seble</dc:creator>
  <cp:lastModifiedBy>Soudagar, Arshiya</cp:lastModifiedBy>
  <cp:revision>2</cp:revision>
  <dcterms:created xsi:type="dcterms:W3CDTF">2023-09-25T18:05:33Z</dcterms:created>
  <dcterms:modified xsi:type="dcterms:W3CDTF">2024-07-05T08:50:38Z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2024-07-05T08:50:14Z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301c4592-7cb5-4ea9-84e2-db01e02af94b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0x010100B00F7AE450B0494789EA3F43E3C63817</vt:lpwstr>
  </property>
</Properties>
</file>