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24000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4704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935302"/>
            <a:ext cx="1295400" cy="1989667"/>
          </a:xfrm>
        </p:spPr>
        <p:txBody>
          <a:bodyPr anchor="b"/>
          <a:lstStyle>
            <a:lvl1pPr algn="ctr">
              <a:defRPr sz="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" y="3001698"/>
            <a:ext cx="1143000" cy="1379802"/>
          </a:xfrm>
        </p:spPr>
        <p:txBody>
          <a:bodyPr/>
          <a:lstStyle>
            <a:lvl1pPr marL="0" indent="0" algn="ctr">
              <a:buNone/>
              <a:defRPr sz="400"/>
            </a:lvl1pPr>
            <a:lvl2pPr marL="76215" indent="0" algn="ctr">
              <a:buNone/>
              <a:defRPr sz="333"/>
            </a:lvl2pPr>
            <a:lvl3pPr marL="152430" indent="0" algn="ctr">
              <a:buNone/>
              <a:defRPr sz="300"/>
            </a:lvl3pPr>
            <a:lvl4pPr marL="228646" indent="0" algn="ctr">
              <a:buNone/>
              <a:defRPr sz="267"/>
            </a:lvl4pPr>
            <a:lvl5pPr marL="304861" indent="0" algn="ctr">
              <a:buNone/>
              <a:defRPr sz="267"/>
            </a:lvl5pPr>
            <a:lvl6pPr marL="381076" indent="0" algn="ctr">
              <a:buNone/>
              <a:defRPr sz="267"/>
            </a:lvl6pPr>
            <a:lvl7pPr marL="457291" indent="0" algn="ctr">
              <a:buNone/>
              <a:defRPr sz="267"/>
            </a:lvl7pPr>
            <a:lvl8pPr marL="533507" indent="0" algn="ctr">
              <a:buNone/>
              <a:defRPr sz="267"/>
            </a:lvl8pPr>
            <a:lvl9pPr marL="609722" indent="0" algn="ctr">
              <a:buNone/>
              <a:defRPr sz="2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4927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7752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612" y="304271"/>
            <a:ext cx="328613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" y="304271"/>
            <a:ext cx="966788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6736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7413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81" y="1424783"/>
            <a:ext cx="1314450" cy="2377281"/>
          </a:xfrm>
        </p:spPr>
        <p:txBody>
          <a:bodyPr anchor="b"/>
          <a:lstStyle>
            <a:lvl1pPr>
              <a:defRPr sz="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81" y="3824554"/>
            <a:ext cx="1314450" cy="1250156"/>
          </a:xfrm>
        </p:spPr>
        <p:txBody>
          <a:bodyPr/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76215" indent="0">
              <a:buNone/>
              <a:defRPr sz="333">
                <a:solidFill>
                  <a:schemeClr val="tx1">
                    <a:tint val="75000"/>
                  </a:schemeClr>
                </a:solidFill>
              </a:defRPr>
            </a:lvl2pPr>
            <a:lvl3pPr marL="15243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3pPr>
            <a:lvl4pPr marL="228646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4pPr>
            <a:lvl5pPr marL="304861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5pPr>
            <a:lvl6pPr marL="381076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6pPr>
            <a:lvl7pPr marL="457291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7pPr>
            <a:lvl8pPr marL="533507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8pPr>
            <a:lvl9pPr marL="609722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1659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75" y="1521354"/>
            <a:ext cx="6477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5" y="1521354"/>
            <a:ext cx="6477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4653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4" y="304272"/>
            <a:ext cx="131445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74" y="1400969"/>
            <a:ext cx="644723" cy="686593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6215" indent="0">
              <a:buNone/>
              <a:defRPr sz="333" b="1"/>
            </a:lvl2pPr>
            <a:lvl3pPr marL="152430" indent="0">
              <a:buNone/>
              <a:defRPr sz="300" b="1"/>
            </a:lvl3pPr>
            <a:lvl4pPr marL="228646" indent="0">
              <a:buNone/>
              <a:defRPr sz="267" b="1"/>
            </a:lvl4pPr>
            <a:lvl5pPr marL="304861" indent="0">
              <a:buNone/>
              <a:defRPr sz="267" b="1"/>
            </a:lvl5pPr>
            <a:lvl6pPr marL="381076" indent="0">
              <a:buNone/>
              <a:defRPr sz="267" b="1"/>
            </a:lvl6pPr>
            <a:lvl7pPr marL="457291" indent="0">
              <a:buNone/>
              <a:defRPr sz="267" b="1"/>
            </a:lvl7pPr>
            <a:lvl8pPr marL="533507" indent="0">
              <a:buNone/>
              <a:defRPr sz="267" b="1"/>
            </a:lvl8pPr>
            <a:lvl9pPr marL="609722" indent="0">
              <a:buNone/>
              <a:defRPr sz="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74" y="2087563"/>
            <a:ext cx="644723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525" y="1400969"/>
            <a:ext cx="647899" cy="686593"/>
          </a:xfrm>
        </p:spPr>
        <p:txBody>
          <a:bodyPr anchor="b"/>
          <a:lstStyle>
            <a:lvl1pPr marL="0" indent="0">
              <a:buNone/>
              <a:defRPr sz="400" b="1"/>
            </a:lvl1pPr>
            <a:lvl2pPr marL="76215" indent="0">
              <a:buNone/>
              <a:defRPr sz="333" b="1"/>
            </a:lvl2pPr>
            <a:lvl3pPr marL="152430" indent="0">
              <a:buNone/>
              <a:defRPr sz="300" b="1"/>
            </a:lvl3pPr>
            <a:lvl4pPr marL="228646" indent="0">
              <a:buNone/>
              <a:defRPr sz="267" b="1"/>
            </a:lvl4pPr>
            <a:lvl5pPr marL="304861" indent="0">
              <a:buNone/>
              <a:defRPr sz="267" b="1"/>
            </a:lvl5pPr>
            <a:lvl6pPr marL="381076" indent="0">
              <a:buNone/>
              <a:defRPr sz="267" b="1"/>
            </a:lvl6pPr>
            <a:lvl7pPr marL="457291" indent="0">
              <a:buNone/>
              <a:defRPr sz="267" b="1"/>
            </a:lvl7pPr>
            <a:lvl8pPr marL="533507" indent="0">
              <a:buNone/>
              <a:defRPr sz="267" b="1"/>
            </a:lvl8pPr>
            <a:lvl9pPr marL="609722" indent="0">
              <a:buNone/>
              <a:defRPr sz="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525" y="2087563"/>
            <a:ext cx="647899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5191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8071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6780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" y="381000"/>
            <a:ext cx="491530" cy="1333500"/>
          </a:xfrm>
        </p:spPr>
        <p:txBody>
          <a:bodyPr anchor="b"/>
          <a:lstStyle>
            <a:lvl1pPr>
              <a:defRPr sz="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98" y="822856"/>
            <a:ext cx="771525" cy="4061354"/>
          </a:xfrm>
        </p:spPr>
        <p:txBody>
          <a:bodyPr/>
          <a:lstStyle>
            <a:lvl1pPr>
              <a:defRPr sz="533"/>
            </a:lvl1pPr>
            <a:lvl2pPr>
              <a:defRPr sz="467"/>
            </a:lvl2pPr>
            <a:lvl3pPr>
              <a:defRPr sz="400"/>
            </a:lvl3pPr>
            <a:lvl4pPr>
              <a:defRPr sz="333"/>
            </a:lvl4pPr>
            <a:lvl5pPr>
              <a:defRPr sz="333"/>
            </a:lvl5pPr>
            <a:lvl6pPr>
              <a:defRPr sz="333"/>
            </a:lvl6pPr>
            <a:lvl7pPr>
              <a:defRPr sz="333"/>
            </a:lvl7pPr>
            <a:lvl8pPr>
              <a:defRPr sz="333"/>
            </a:lvl8pPr>
            <a:lvl9pPr>
              <a:defRPr sz="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" y="1714500"/>
            <a:ext cx="491530" cy="3176323"/>
          </a:xfrm>
        </p:spPr>
        <p:txBody>
          <a:bodyPr/>
          <a:lstStyle>
            <a:lvl1pPr marL="0" indent="0">
              <a:buNone/>
              <a:defRPr sz="267"/>
            </a:lvl1pPr>
            <a:lvl2pPr marL="76215" indent="0">
              <a:buNone/>
              <a:defRPr sz="233"/>
            </a:lvl2pPr>
            <a:lvl3pPr marL="152430" indent="0">
              <a:buNone/>
              <a:defRPr sz="200"/>
            </a:lvl3pPr>
            <a:lvl4pPr marL="228646" indent="0">
              <a:buNone/>
              <a:defRPr sz="167"/>
            </a:lvl4pPr>
            <a:lvl5pPr marL="304861" indent="0">
              <a:buNone/>
              <a:defRPr sz="167"/>
            </a:lvl5pPr>
            <a:lvl6pPr marL="381076" indent="0">
              <a:buNone/>
              <a:defRPr sz="167"/>
            </a:lvl6pPr>
            <a:lvl7pPr marL="457291" indent="0">
              <a:buNone/>
              <a:defRPr sz="167"/>
            </a:lvl7pPr>
            <a:lvl8pPr marL="533507" indent="0">
              <a:buNone/>
              <a:defRPr sz="167"/>
            </a:lvl8pPr>
            <a:lvl9pPr marL="609722" indent="0">
              <a:buNone/>
              <a:defRPr sz="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5916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" y="381000"/>
            <a:ext cx="491530" cy="1333500"/>
          </a:xfrm>
        </p:spPr>
        <p:txBody>
          <a:bodyPr anchor="b"/>
          <a:lstStyle>
            <a:lvl1pPr>
              <a:defRPr sz="5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98" y="822856"/>
            <a:ext cx="771525" cy="4061354"/>
          </a:xfrm>
        </p:spPr>
        <p:txBody>
          <a:bodyPr anchor="t"/>
          <a:lstStyle>
            <a:lvl1pPr marL="0" indent="0">
              <a:buNone/>
              <a:defRPr sz="533"/>
            </a:lvl1pPr>
            <a:lvl2pPr marL="76215" indent="0">
              <a:buNone/>
              <a:defRPr sz="467"/>
            </a:lvl2pPr>
            <a:lvl3pPr marL="152430" indent="0">
              <a:buNone/>
              <a:defRPr sz="400"/>
            </a:lvl3pPr>
            <a:lvl4pPr marL="228646" indent="0">
              <a:buNone/>
              <a:defRPr sz="333"/>
            </a:lvl4pPr>
            <a:lvl5pPr marL="304861" indent="0">
              <a:buNone/>
              <a:defRPr sz="333"/>
            </a:lvl5pPr>
            <a:lvl6pPr marL="381076" indent="0">
              <a:buNone/>
              <a:defRPr sz="333"/>
            </a:lvl6pPr>
            <a:lvl7pPr marL="457291" indent="0">
              <a:buNone/>
              <a:defRPr sz="333"/>
            </a:lvl7pPr>
            <a:lvl8pPr marL="533507" indent="0">
              <a:buNone/>
              <a:defRPr sz="333"/>
            </a:lvl8pPr>
            <a:lvl9pPr marL="609722" indent="0">
              <a:buNone/>
              <a:defRPr sz="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" y="1714500"/>
            <a:ext cx="491530" cy="3176323"/>
          </a:xfrm>
        </p:spPr>
        <p:txBody>
          <a:bodyPr/>
          <a:lstStyle>
            <a:lvl1pPr marL="0" indent="0">
              <a:buNone/>
              <a:defRPr sz="267"/>
            </a:lvl1pPr>
            <a:lvl2pPr marL="76215" indent="0">
              <a:buNone/>
              <a:defRPr sz="233"/>
            </a:lvl2pPr>
            <a:lvl3pPr marL="152430" indent="0">
              <a:buNone/>
              <a:defRPr sz="200"/>
            </a:lvl3pPr>
            <a:lvl4pPr marL="228646" indent="0">
              <a:buNone/>
              <a:defRPr sz="167"/>
            </a:lvl4pPr>
            <a:lvl5pPr marL="304861" indent="0">
              <a:buNone/>
              <a:defRPr sz="167"/>
            </a:lvl5pPr>
            <a:lvl6pPr marL="381076" indent="0">
              <a:buNone/>
              <a:defRPr sz="167"/>
            </a:lvl6pPr>
            <a:lvl7pPr marL="457291" indent="0">
              <a:buNone/>
              <a:defRPr sz="167"/>
            </a:lvl7pPr>
            <a:lvl8pPr marL="533507" indent="0">
              <a:buNone/>
              <a:defRPr sz="167"/>
            </a:lvl8pPr>
            <a:lvl9pPr marL="609722" indent="0">
              <a:buNone/>
              <a:defRPr sz="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7042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75" y="304272"/>
            <a:ext cx="131445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75" y="1521354"/>
            <a:ext cx="131445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75" y="5296960"/>
            <a:ext cx="3429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FAEB5-F943-46BC-977B-AAC34C282AD4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825" y="5296960"/>
            <a:ext cx="51435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325" y="5296960"/>
            <a:ext cx="3429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7514D-B79B-45AF-AEA1-56D422CE57FE}" type="slidenum">
              <a:rPr lang="en-AE" smtClean="0"/>
              <a:t>‹#›</a:t>
            </a:fld>
            <a:endParaRPr lang="en-A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960234-DD10-09EE-E854-B4D9C95514F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5113020"/>
            <a:ext cx="766763" cy="4114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88438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430" rtl="0" eaLnBrk="1" latinLnBrk="0" hangingPunct="1">
        <a:lnSpc>
          <a:spcPct val="90000"/>
        </a:lnSpc>
        <a:spcBef>
          <a:spcPct val="0"/>
        </a:spcBef>
        <a:buNone/>
        <a:defRPr sz="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08" indent="-38108" algn="l" defTabSz="15243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467" kern="1200">
          <a:solidFill>
            <a:schemeClr val="tx1"/>
          </a:solidFill>
          <a:latin typeface="+mn-lt"/>
          <a:ea typeface="+mn-ea"/>
          <a:cs typeface="+mn-cs"/>
        </a:defRPr>
      </a:lvl1pPr>
      <a:lvl2pPr marL="114323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0538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33" kern="1200">
          <a:solidFill>
            <a:schemeClr val="tx1"/>
          </a:solidFill>
          <a:latin typeface="+mn-lt"/>
          <a:ea typeface="+mn-ea"/>
          <a:cs typeface="+mn-cs"/>
        </a:defRPr>
      </a:lvl3pPr>
      <a:lvl4pPr marL="266753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42969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419184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95399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14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47830" indent="-38108" algn="l" defTabSz="152430" rtl="0" eaLnBrk="1" latinLnBrk="0" hangingPunct="1">
        <a:lnSpc>
          <a:spcPct val="90000"/>
        </a:lnSpc>
        <a:spcBef>
          <a:spcPts val="83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15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28646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04861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81076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57291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33507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09722" algn="l" defTabSz="152430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8C24-1E33-169E-5992-5FC1552FC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52273"/>
            <a:ext cx="1295400" cy="1989667"/>
          </a:xfrm>
        </p:spPr>
        <p:txBody>
          <a:bodyPr/>
          <a:lstStyle/>
          <a:p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4DB30-9EFF-39CF-CF12-BCAF80140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500" y="1172898"/>
            <a:ext cx="1143000" cy="1379802"/>
          </a:xfrm>
        </p:spPr>
        <p:txBody>
          <a:bodyPr/>
          <a:lstStyle/>
          <a:p>
            <a:endParaRPr lang="en-A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E23D0F-E981-446F-327F-1BFEFC1FA4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4000" cy="47782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3E18B13-18D0-B72A-FC0F-022EB57D07E3}"/>
              </a:ext>
            </a:extLst>
          </p:cNvPr>
          <p:cNvSpPr txBox="1"/>
          <p:nvPr/>
        </p:nvSpPr>
        <p:spPr>
          <a:xfrm>
            <a:off x="57762" y="119549"/>
            <a:ext cx="1333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Urbane Demi"/>
              </a:rPr>
              <a:t>I am exhibiting at Africa Health 2024, visit our stand </a:t>
            </a:r>
            <a:endParaRPr lang="en-AE" b="1" dirty="0">
              <a:solidFill>
                <a:schemeClr val="bg1"/>
              </a:solidFill>
              <a:latin typeface="Urbane Demi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3AF512D0-66C5-9F29-CBB5-DFE95A694E99}"/>
              </a:ext>
            </a:extLst>
          </p:cNvPr>
          <p:cNvSpPr/>
          <p:nvPr/>
        </p:nvSpPr>
        <p:spPr>
          <a:xfrm>
            <a:off x="114299" y="1968027"/>
            <a:ext cx="1157125" cy="284907"/>
          </a:xfrm>
          <a:custGeom>
            <a:avLst/>
            <a:gdLst/>
            <a:ahLst/>
            <a:cxnLst/>
            <a:rect l="l" t="t" r="r" b="b"/>
            <a:pathLst>
              <a:path w="1353185" h="468629">
                <a:moveTo>
                  <a:pt x="1118476" y="0"/>
                </a:moveTo>
                <a:lnTo>
                  <a:pt x="234251" y="0"/>
                </a:lnTo>
                <a:lnTo>
                  <a:pt x="187041" y="4759"/>
                </a:lnTo>
                <a:lnTo>
                  <a:pt x="143069" y="18408"/>
                </a:lnTo>
                <a:lnTo>
                  <a:pt x="103278" y="40006"/>
                </a:lnTo>
                <a:lnTo>
                  <a:pt x="68610" y="68610"/>
                </a:lnTo>
                <a:lnTo>
                  <a:pt x="40006" y="103278"/>
                </a:lnTo>
                <a:lnTo>
                  <a:pt x="18408" y="143069"/>
                </a:lnTo>
                <a:lnTo>
                  <a:pt x="4759" y="187041"/>
                </a:lnTo>
                <a:lnTo>
                  <a:pt x="0" y="234251"/>
                </a:lnTo>
                <a:lnTo>
                  <a:pt x="4759" y="281461"/>
                </a:lnTo>
                <a:lnTo>
                  <a:pt x="18408" y="325433"/>
                </a:lnTo>
                <a:lnTo>
                  <a:pt x="40006" y="365224"/>
                </a:lnTo>
                <a:lnTo>
                  <a:pt x="68610" y="399892"/>
                </a:lnTo>
                <a:lnTo>
                  <a:pt x="103278" y="428496"/>
                </a:lnTo>
                <a:lnTo>
                  <a:pt x="143069" y="450094"/>
                </a:lnTo>
                <a:lnTo>
                  <a:pt x="187041" y="463743"/>
                </a:lnTo>
                <a:lnTo>
                  <a:pt x="234251" y="468503"/>
                </a:lnTo>
                <a:lnTo>
                  <a:pt x="1118476" y="468503"/>
                </a:lnTo>
                <a:lnTo>
                  <a:pt x="1165686" y="463743"/>
                </a:lnTo>
                <a:lnTo>
                  <a:pt x="1209658" y="450094"/>
                </a:lnTo>
                <a:lnTo>
                  <a:pt x="1249449" y="428496"/>
                </a:lnTo>
                <a:lnTo>
                  <a:pt x="1284117" y="399892"/>
                </a:lnTo>
                <a:lnTo>
                  <a:pt x="1312721" y="365224"/>
                </a:lnTo>
                <a:lnTo>
                  <a:pt x="1334319" y="325433"/>
                </a:lnTo>
                <a:lnTo>
                  <a:pt x="1347968" y="281461"/>
                </a:lnTo>
                <a:lnTo>
                  <a:pt x="1352727" y="234251"/>
                </a:lnTo>
                <a:lnTo>
                  <a:pt x="1347968" y="187041"/>
                </a:lnTo>
                <a:lnTo>
                  <a:pt x="1334319" y="143069"/>
                </a:lnTo>
                <a:lnTo>
                  <a:pt x="1312721" y="103278"/>
                </a:lnTo>
                <a:lnTo>
                  <a:pt x="1284117" y="68610"/>
                </a:lnTo>
                <a:lnTo>
                  <a:pt x="1249449" y="40006"/>
                </a:lnTo>
                <a:lnTo>
                  <a:pt x="1209658" y="18408"/>
                </a:lnTo>
                <a:lnTo>
                  <a:pt x="1165686" y="4759"/>
                </a:lnTo>
                <a:lnTo>
                  <a:pt x="1118476" y="0"/>
                </a:lnTo>
                <a:close/>
              </a:path>
            </a:pathLst>
          </a:custGeom>
          <a:solidFill>
            <a:srgbClr val="95C11E"/>
          </a:solidFill>
        </p:spPr>
        <p:txBody>
          <a:bodyPr wrap="square" lIns="0" tIns="0" rIns="0" bIns="0" rtlCol="0"/>
          <a:lstStyle/>
          <a:p>
            <a:r>
              <a:rPr lang="en-GB" sz="800" dirty="0">
                <a:solidFill>
                  <a:schemeClr val="bg1"/>
                </a:solidFill>
                <a:latin typeface="Urbane Demi"/>
              </a:rPr>
              <a:t>            </a:t>
            </a:r>
            <a:endParaRPr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15B189-8D69-6422-431A-8B7F09D8E9EC}"/>
              </a:ext>
            </a:extLst>
          </p:cNvPr>
          <p:cNvSpPr txBox="1"/>
          <p:nvPr/>
        </p:nvSpPr>
        <p:spPr>
          <a:xfrm>
            <a:off x="267412" y="1972463"/>
            <a:ext cx="1370887" cy="276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Urbane Bold" panose="00000800000000000000" pitchFamily="2" charset="0"/>
              </a:rPr>
              <a:t>Join me</a:t>
            </a:r>
            <a:endParaRPr lang="en-AE" sz="1200" dirty="0">
              <a:solidFill>
                <a:schemeClr val="bg1"/>
              </a:solidFill>
              <a:latin typeface="Urbane Bold" panose="000008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4777B3-EC35-6E0F-19DE-BE728ECA9832}"/>
              </a:ext>
            </a:extLst>
          </p:cNvPr>
          <p:cNvSpPr txBox="1"/>
          <p:nvPr/>
        </p:nvSpPr>
        <p:spPr>
          <a:xfrm>
            <a:off x="45162" y="3292408"/>
            <a:ext cx="1295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00">
              <a:spcBef>
                <a:spcPts val="13"/>
              </a:spcBef>
            </a:pPr>
            <a:r>
              <a:rPr lang="en-GB" sz="900" b="1" dirty="0">
                <a:solidFill>
                  <a:srgbClr val="038B44"/>
                </a:solidFill>
                <a:latin typeface="Urbane Demi"/>
                <a:cs typeface="Urbane Demi"/>
              </a:rPr>
              <a:t>17-19</a:t>
            </a:r>
            <a:r>
              <a:rPr lang="en-GB" sz="900" b="1" spc="-5" dirty="0">
                <a:solidFill>
                  <a:srgbClr val="038B44"/>
                </a:solidFill>
                <a:latin typeface="Urbane Demi"/>
                <a:cs typeface="Urbane Demi"/>
              </a:rPr>
              <a:t> </a:t>
            </a:r>
            <a:r>
              <a:rPr lang="en-GB" sz="900" b="1" dirty="0">
                <a:solidFill>
                  <a:srgbClr val="038B44"/>
                </a:solidFill>
                <a:latin typeface="Urbane Demi"/>
                <a:cs typeface="Urbane Demi"/>
              </a:rPr>
              <a:t>October</a:t>
            </a:r>
            <a:r>
              <a:rPr lang="en-GB" sz="900" b="1" spc="-3" dirty="0">
                <a:solidFill>
                  <a:srgbClr val="038B44"/>
                </a:solidFill>
                <a:latin typeface="Urbane Demi"/>
                <a:cs typeface="Urbane Demi"/>
              </a:rPr>
              <a:t> </a:t>
            </a:r>
            <a:r>
              <a:rPr lang="en-GB" sz="900" b="1" spc="-2" dirty="0">
                <a:solidFill>
                  <a:srgbClr val="038B44"/>
                </a:solidFill>
                <a:latin typeface="Urbane Demi"/>
                <a:cs typeface="Urbane Demi"/>
              </a:rPr>
              <a:t>2023</a:t>
            </a:r>
            <a:endParaRPr lang="en-GB" sz="900" dirty="0">
              <a:solidFill>
                <a:srgbClr val="038B44"/>
              </a:solidFill>
              <a:latin typeface="Urbane Demi"/>
              <a:cs typeface="Urbane Demi"/>
            </a:endParaRPr>
          </a:p>
          <a:p>
            <a:pPr marL="1500">
              <a:spcBef>
                <a:spcPts val="15"/>
              </a:spcBef>
            </a:pPr>
            <a:r>
              <a:rPr lang="en-GB" sz="900" dirty="0">
                <a:solidFill>
                  <a:srgbClr val="4D4D55"/>
                </a:solidFill>
                <a:latin typeface="Urbane-Light"/>
                <a:cs typeface="Urbane-Light"/>
              </a:rPr>
              <a:t>Gallagher</a:t>
            </a:r>
            <a:r>
              <a:rPr lang="en-GB" sz="900" spc="3" dirty="0">
                <a:solidFill>
                  <a:srgbClr val="4D4D55"/>
                </a:solidFill>
                <a:latin typeface="Urbane-Light"/>
                <a:cs typeface="Urbane-Light"/>
              </a:rPr>
              <a:t> </a:t>
            </a:r>
            <a:r>
              <a:rPr lang="en-GB" sz="900" dirty="0">
                <a:solidFill>
                  <a:srgbClr val="4D4D55"/>
                </a:solidFill>
                <a:latin typeface="Urbane-Light"/>
                <a:cs typeface="Urbane-Light"/>
              </a:rPr>
              <a:t>Convention</a:t>
            </a:r>
            <a:r>
              <a:rPr lang="en-GB" sz="900" spc="3" dirty="0">
                <a:solidFill>
                  <a:srgbClr val="4D4D55"/>
                </a:solidFill>
                <a:latin typeface="Urbane-Light"/>
                <a:cs typeface="Urbane-Light"/>
              </a:rPr>
              <a:t> </a:t>
            </a:r>
            <a:r>
              <a:rPr lang="en-GB" sz="900" dirty="0">
                <a:solidFill>
                  <a:srgbClr val="4D4D55"/>
                </a:solidFill>
                <a:latin typeface="Urbane-Light"/>
                <a:cs typeface="Urbane-Light"/>
              </a:rPr>
              <a:t>Centre,</a:t>
            </a:r>
            <a:r>
              <a:rPr lang="en-GB" sz="900" spc="3" dirty="0">
                <a:solidFill>
                  <a:srgbClr val="4D4D55"/>
                </a:solidFill>
                <a:latin typeface="Urbane-Light"/>
                <a:cs typeface="Urbane-Light"/>
              </a:rPr>
              <a:t> </a:t>
            </a:r>
            <a:r>
              <a:rPr lang="en-GB" sz="900" spc="-1" dirty="0">
                <a:solidFill>
                  <a:srgbClr val="4D4D55"/>
                </a:solidFill>
                <a:latin typeface="Urbane-Light"/>
                <a:cs typeface="Urbane-Light"/>
              </a:rPr>
              <a:t>Johannesburg</a:t>
            </a:r>
            <a:endParaRPr lang="en-GB" sz="900" dirty="0">
              <a:latin typeface="Urbane-Light"/>
              <a:cs typeface="Urbane-Ligh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BB6953-D118-ED90-95E7-AA0F47A3B2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2101132"/>
            <a:ext cx="1428750" cy="571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458F86-9F89-1CA4-756E-4827E8D0347C}"/>
              </a:ext>
            </a:extLst>
          </p:cNvPr>
          <p:cNvSpPr/>
          <p:nvPr/>
        </p:nvSpPr>
        <p:spPr>
          <a:xfrm>
            <a:off x="57762" y="3292408"/>
            <a:ext cx="1421076" cy="2303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FA33EF-F2E4-C5A4-C720-AF42B8FCD9A1}"/>
              </a:ext>
            </a:extLst>
          </p:cNvPr>
          <p:cNvSpPr txBox="1"/>
          <p:nvPr/>
        </p:nvSpPr>
        <p:spPr>
          <a:xfrm>
            <a:off x="-19049" y="3277694"/>
            <a:ext cx="152399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00">
              <a:spcBef>
                <a:spcPts val="13"/>
              </a:spcBef>
            </a:pPr>
            <a:r>
              <a:rPr lang="en-US" sz="1200" b="1" i="0" dirty="0">
                <a:solidFill>
                  <a:srgbClr val="008A38"/>
                </a:solidFill>
                <a:effectLst/>
                <a:latin typeface="Urbane Demi"/>
              </a:rPr>
              <a:t>22 - 24 October 2024</a:t>
            </a:r>
          </a:p>
          <a:p>
            <a:pPr marL="1500">
              <a:spcBef>
                <a:spcPts val="13"/>
              </a:spcBef>
            </a:pPr>
            <a:r>
              <a:rPr lang="en-US" sz="1050" b="0" i="0" dirty="0">
                <a:solidFill>
                  <a:srgbClr val="504F53"/>
                </a:solidFill>
                <a:effectLst/>
                <a:latin typeface="Urbane Demi"/>
              </a:rPr>
              <a:t>Cape Town International Convention Centre, South Africa</a:t>
            </a:r>
            <a:endParaRPr lang="en-GB" sz="1050" dirty="0">
              <a:latin typeface="Urbane Demi"/>
              <a:cs typeface="Urbane-Light"/>
            </a:endParaRPr>
          </a:p>
          <a:p>
            <a:endParaRPr lang="en-AE" sz="9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9B0745-03D7-690C-6D44-21E01AB3EA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" y="4355099"/>
            <a:ext cx="1518279" cy="45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9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17f3e685-304c-4b5f-b01d-d2a276301343" xsi:nil="true"/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B1911BC-88FC-4277-8068-5796E063905F}"/>
</file>

<file path=customXml/itemProps2.xml><?xml version="1.0" encoding="utf-8"?>
<ds:datastoreItem xmlns:ds="http://schemas.openxmlformats.org/officeDocument/2006/customXml" ds:itemID="{8B2C373C-459F-4911-8523-AEF22C755718}"/>
</file>

<file path=customXml/itemProps3.xml><?xml version="1.0" encoding="utf-8"?>
<ds:datastoreItem xmlns:ds="http://schemas.openxmlformats.org/officeDocument/2006/customXml" ds:itemID="{A9779F18-CD1C-43E0-A998-F8B548A46FC6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176</TotalTime>
  <Words>35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Rockwell</vt:lpstr>
      <vt:lpstr>Urbane Bold</vt:lpstr>
      <vt:lpstr>Urbane Demi</vt:lpstr>
      <vt:lpstr>Urbane-Light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Tesfaye, Seble</dc:creator>
  <cp:lastModifiedBy>Soudagar, Arshiya</cp:lastModifiedBy>
  <cp:revision>3</cp:revision>
  <dcterms:created xsi:type="dcterms:W3CDTF">2023-09-25T17:48:33Z</dcterms:created>
  <dcterms:modified xsi:type="dcterms:W3CDTF">2024-07-05T08:41:39Z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2024-07-05T08:41:05Z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0ff5d379-cf68-4819-b587-7db394da4ca0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0x010100B00F7AE450B0494789EA3F43E3C63817</vt:lpwstr>
  </property>
</Properties>
</file>