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828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2" d="100"/>
          <a:sy n="42" d="100"/>
        </p:scale>
        <p:origin x="3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132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6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127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3386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251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1089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4667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9243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5581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684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9117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1ECCE-34DD-443D-B866-852F378021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9C96-FDD4-4E61-A34B-9CEFB556A27E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B42C00-044A-1198-778A-E6D15998C4D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179603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95880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84B1-D823-A372-6503-BD4B78FC0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2985" y="0"/>
            <a:ext cx="8743950" cy="7096761"/>
          </a:xfrm>
        </p:spPr>
        <p:txBody>
          <a:bodyPr/>
          <a:lstStyle/>
          <a:p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5510C-FAEC-111D-BAFA-B0A2A2507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3501815"/>
            <a:ext cx="7715250" cy="4415365"/>
          </a:xfrm>
        </p:spPr>
        <p:txBody>
          <a:bodyPr/>
          <a:lstStyle/>
          <a:p>
            <a:endParaRPr lang="en-A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3D2676-624A-538F-B5AD-B1AD89426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286999" cy="169578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289D83-904C-51F7-B3F0-11220612C046}"/>
              </a:ext>
            </a:extLst>
          </p:cNvPr>
          <p:cNvSpPr txBox="1"/>
          <p:nvPr/>
        </p:nvSpPr>
        <p:spPr>
          <a:xfrm>
            <a:off x="857250" y="643390"/>
            <a:ext cx="85725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9600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518846C1-F9B2-E43F-B6F7-A491A73323F8}"/>
              </a:ext>
            </a:extLst>
          </p:cNvPr>
          <p:cNvSpPr/>
          <p:nvPr/>
        </p:nvSpPr>
        <p:spPr>
          <a:xfrm>
            <a:off x="1281056" y="7547820"/>
            <a:ext cx="5289588" cy="1162233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DF711B-925D-A80D-4E8E-CECB20DC88D0}"/>
              </a:ext>
            </a:extLst>
          </p:cNvPr>
          <p:cNvSpPr txBox="1"/>
          <p:nvPr/>
        </p:nvSpPr>
        <p:spPr>
          <a:xfrm>
            <a:off x="2496297" y="7698451"/>
            <a:ext cx="5289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48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FBFB2D-CEBB-3F6F-D88E-EC709EBACAA0}"/>
              </a:ext>
            </a:extLst>
          </p:cNvPr>
          <p:cNvSpPr txBox="1"/>
          <p:nvPr/>
        </p:nvSpPr>
        <p:spPr>
          <a:xfrm>
            <a:off x="411480" y="11413709"/>
            <a:ext cx="102869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48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40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4000" dirty="0">
              <a:latin typeface="Urbane Demi"/>
              <a:cs typeface="Urbane-Ligh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2F3CF-C2DF-3EA6-D877-FC0E11E4D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59" y="14413672"/>
            <a:ext cx="10035539" cy="294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0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D0C703-58AB-4B2C-992F-C61F7BB85929}"/>
</file>

<file path=customXml/itemProps2.xml><?xml version="1.0" encoding="utf-8"?>
<ds:datastoreItem xmlns:ds="http://schemas.openxmlformats.org/officeDocument/2006/customXml" ds:itemID="{19574FEC-664E-4769-BBC5-AE877DBFB20D}"/>
</file>

<file path=customXml/itemProps3.xml><?xml version="1.0" encoding="utf-8"?>
<ds:datastoreItem xmlns:ds="http://schemas.openxmlformats.org/officeDocument/2006/customXml" ds:itemID="{1DAB4BF1-2397-4B5F-B35A-9BE7C3D0D614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Bold</vt:lpstr>
      <vt:lpstr>Urbane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2</cp:revision>
  <dcterms:created xsi:type="dcterms:W3CDTF">2023-09-25T18:19:59Z</dcterms:created>
  <dcterms:modified xsi:type="dcterms:W3CDTF">2024-07-05T08:44:30Z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2024-07-05T08:43:46Z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42428914-bff9-4470-a2ee-d8a5b437ad50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