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381250" cy="238125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23702D-8FEE-4B04-83A0-86BB2309640F}" v="1" dt="2024-07-05T08:35:01.6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89" autoAdjust="0"/>
    <p:restoredTop sz="94660"/>
  </p:normalViewPr>
  <p:slideViewPr>
    <p:cSldViewPr snapToGrid="0">
      <p:cViewPr varScale="1">
        <p:scale>
          <a:sx n="190" d="100"/>
          <a:sy n="190" d="100"/>
        </p:scale>
        <p:origin x="150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udagar, Arshiya" userId="bd65e30a-bd89-4062-ad9b-a680f5c72ab2" providerId="ADAL" clId="{2F23702D-8FEE-4B04-83A0-86BB2309640F}"/>
    <pc:docChg chg="undo custSel modSld">
      <pc:chgData name="Soudagar, Arshiya" userId="bd65e30a-bd89-4062-ad9b-a680f5c72ab2" providerId="ADAL" clId="{2F23702D-8FEE-4B04-83A0-86BB2309640F}" dt="2024-07-05T08:36:49.181" v="22" actId="1076"/>
      <pc:docMkLst>
        <pc:docMk/>
      </pc:docMkLst>
      <pc:sldChg chg="addSp delSp modSp mod">
        <pc:chgData name="Soudagar, Arshiya" userId="bd65e30a-bd89-4062-ad9b-a680f5c72ab2" providerId="ADAL" clId="{2F23702D-8FEE-4B04-83A0-86BB2309640F}" dt="2024-07-05T08:36:49.181" v="22" actId="1076"/>
        <pc:sldMkLst>
          <pc:docMk/>
          <pc:sldMk cId="50766337" sldId="256"/>
        </pc:sldMkLst>
        <pc:spChg chg="add del mod">
          <ac:chgData name="Soudagar, Arshiya" userId="bd65e30a-bd89-4062-ad9b-a680f5c72ab2" providerId="ADAL" clId="{2F23702D-8FEE-4B04-83A0-86BB2309640F}" dt="2024-07-05T08:35:25.131" v="15" actId="478"/>
          <ac:spMkLst>
            <pc:docMk/>
            <pc:sldMk cId="50766337" sldId="256"/>
            <ac:spMk id="6" creationId="{3E926515-B7EF-4C6F-0ACB-815A2459012E}"/>
          </ac:spMkLst>
        </pc:spChg>
        <pc:spChg chg="add mod">
          <ac:chgData name="Soudagar, Arshiya" userId="bd65e30a-bd89-4062-ad9b-a680f5c72ab2" providerId="ADAL" clId="{2F23702D-8FEE-4B04-83A0-86BB2309640F}" dt="2024-07-05T08:36:39.735" v="20" actId="2085"/>
          <ac:spMkLst>
            <pc:docMk/>
            <pc:sldMk cId="50766337" sldId="256"/>
            <ac:spMk id="7" creationId="{54E5B30A-4351-828D-F474-37769E997FD1}"/>
          </ac:spMkLst>
        </pc:spChg>
        <pc:spChg chg="mod">
          <ac:chgData name="Soudagar, Arshiya" userId="bd65e30a-bd89-4062-ad9b-a680f5c72ab2" providerId="ADAL" clId="{2F23702D-8FEE-4B04-83A0-86BB2309640F}" dt="2024-07-05T08:24:50.071" v="0" actId="20577"/>
          <ac:spMkLst>
            <pc:docMk/>
            <pc:sldMk cId="50766337" sldId="256"/>
            <ac:spMk id="8" creationId="{E4873D8B-F966-5AF0-B3D1-F7EEDC4ACD24}"/>
          </ac:spMkLst>
        </pc:spChg>
        <pc:spChg chg="mod">
          <ac:chgData name="Soudagar, Arshiya" userId="bd65e30a-bd89-4062-ad9b-a680f5c72ab2" providerId="ADAL" clId="{2F23702D-8FEE-4B04-83A0-86BB2309640F}" dt="2024-07-05T08:36:49.181" v="22" actId="1076"/>
          <ac:spMkLst>
            <pc:docMk/>
            <pc:sldMk cId="50766337" sldId="256"/>
            <ac:spMk id="9" creationId="{371EB13A-1EF7-E72A-DC74-D3279AC90FF6}"/>
          </ac:spMkLst>
        </pc:spChg>
        <pc:picChg chg="mod">
          <ac:chgData name="Soudagar, Arshiya" userId="bd65e30a-bd89-4062-ad9b-a680f5c72ab2" providerId="ADAL" clId="{2F23702D-8FEE-4B04-83A0-86BB2309640F}" dt="2024-07-05T08:36:42.768" v="21" actId="14100"/>
          <ac:picMkLst>
            <pc:docMk/>
            <pc:sldMk cId="50766337" sldId="256"/>
            <ac:picMk id="10" creationId="{91FAAFCB-2BD5-F6C4-A42E-E9AE2A08A4E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594" y="389709"/>
            <a:ext cx="2024063" cy="829028"/>
          </a:xfrm>
        </p:spPr>
        <p:txBody>
          <a:bodyPr anchor="b"/>
          <a:lstStyle>
            <a:lvl1pPr algn="ctr">
              <a:defRPr sz="156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656" y="1250708"/>
            <a:ext cx="1785938" cy="574917"/>
          </a:xfrm>
        </p:spPr>
        <p:txBody>
          <a:bodyPr/>
          <a:lstStyle>
            <a:lvl1pPr marL="0" indent="0" algn="ctr">
              <a:buNone/>
              <a:defRPr sz="625"/>
            </a:lvl1pPr>
            <a:lvl2pPr marL="119055" indent="0" algn="ctr">
              <a:buNone/>
              <a:defRPr sz="521"/>
            </a:lvl2pPr>
            <a:lvl3pPr marL="238110" indent="0" algn="ctr">
              <a:buNone/>
              <a:defRPr sz="469"/>
            </a:lvl3pPr>
            <a:lvl4pPr marL="357165" indent="0" algn="ctr">
              <a:buNone/>
              <a:defRPr sz="417"/>
            </a:lvl4pPr>
            <a:lvl5pPr marL="476220" indent="0" algn="ctr">
              <a:buNone/>
              <a:defRPr sz="417"/>
            </a:lvl5pPr>
            <a:lvl6pPr marL="595274" indent="0" algn="ctr">
              <a:buNone/>
              <a:defRPr sz="417"/>
            </a:lvl6pPr>
            <a:lvl7pPr marL="714329" indent="0" algn="ctr">
              <a:buNone/>
              <a:defRPr sz="417"/>
            </a:lvl7pPr>
            <a:lvl8pPr marL="833384" indent="0" algn="ctr">
              <a:buNone/>
              <a:defRPr sz="417"/>
            </a:lvl8pPr>
            <a:lvl9pPr marL="952439" indent="0" algn="ctr">
              <a:buNone/>
              <a:defRPr sz="41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5ECFE-E335-48FA-B707-C3960774586F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4A73-C53A-4863-BA1A-E49A3FE21E6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46835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5ECFE-E335-48FA-B707-C3960774586F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4A73-C53A-4863-BA1A-E49A3FE21E6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9924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04082" y="126780"/>
            <a:ext cx="513457" cy="20179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3711" y="126780"/>
            <a:ext cx="1510605" cy="2017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5ECFE-E335-48FA-B707-C3960774586F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4A73-C53A-4863-BA1A-E49A3FE21E6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62673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5ECFE-E335-48FA-B707-C3960774586F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4A73-C53A-4863-BA1A-E49A3FE21E6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1045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471" y="593659"/>
            <a:ext cx="2053828" cy="990534"/>
          </a:xfrm>
        </p:spPr>
        <p:txBody>
          <a:bodyPr anchor="b"/>
          <a:lstStyle>
            <a:lvl1pPr>
              <a:defRPr sz="156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71" y="1593564"/>
            <a:ext cx="2053828" cy="520898"/>
          </a:xfrm>
        </p:spPr>
        <p:txBody>
          <a:bodyPr/>
          <a:lstStyle>
            <a:lvl1pPr marL="0" indent="0">
              <a:buNone/>
              <a:defRPr sz="625">
                <a:solidFill>
                  <a:schemeClr val="tx1"/>
                </a:solidFill>
              </a:defRPr>
            </a:lvl1pPr>
            <a:lvl2pPr marL="119055" indent="0">
              <a:buNone/>
              <a:defRPr sz="521">
                <a:solidFill>
                  <a:schemeClr val="tx1">
                    <a:tint val="75000"/>
                  </a:schemeClr>
                </a:solidFill>
              </a:defRPr>
            </a:lvl2pPr>
            <a:lvl3pPr marL="238110" indent="0">
              <a:buNone/>
              <a:defRPr sz="469">
                <a:solidFill>
                  <a:schemeClr val="tx1">
                    <a:tint val="75000"/>
                  </a:schemeClr>
                </a:solidFill>
              </a:defRPr>
            </a:lvl3pPr>
            <a:lvl4pPr marL="357165" indent="0">
              <a:buNone/>
              <a:defRPr sz="417">
                <a:solidFill>
                  <a:schemeClr val="tx1">
                    <a:tint val="75000"/>
                  </a:schemeClr>
                </a:solidFill>
              </a:defRPr>
            </a:lvl4pPr>
            <a:lvl5pPr marL="476220" indent="0">
              <a:buNone/>
              <a:defRPr sz="417">
                <a:solidFill>
                  <a:schemeClr val="tx1">
                    <a:tint val="75000"/>
                  </a:schemeClr>
                </a:solidFill>
              </a:defRPr>
            </a:lvl5pPr>
            <a:lvl6pPr marL="595274" indent="0">
              <a:buNone/>
              <a:defRPr sz="417">
                <a:solidFill>
                  <a:schemeClr val="tx1">
                    <a:tint val="75000"/>
                  </a:schemeClr>
                </a:solidFill>
              </a:defRPr>
            </a:lvl6pPr>
            <a:lvl7pPr marL="714329" indent="0">
              <a:buNone/>
              <a:defRPr sz="417">
                <a:solidFill>
                  <a:schemeClr val="tx1">
                    <a:tint val="75000"/>
                  </a:schemeClr>
                </a:solidFill>
              </a:defRPr>
            </a:lvl7pPr>
            <a:lvl8pPr marL="833384" indent="0">
              <a:buNone/>
              <a:defRPr sz="417">
                <a:solidFill>
                  <a:schemeClr val="tx1">
                    <a:tint val="75000"/>
                  </a:schemeClr>
                </a:solidFill>
              </a:defRPr>
            </a:lvl8pPr>
            <a:lvl9pPr marL="952439" indent="0">
              <a:buNone/>
              <a:defRPr sz="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5ECFE-E335-48FA-B707-C3960774586F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4A73-C53A-4863-BA1A-E49A3FE21E6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9053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711" y="633898"/>
            <a:ext cx="1012031" cy="1510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5508" y="633898"/>
            <a:ext cx="1012031" cy="1510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5ECFE-E335-48FA-B707-C3960774586F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4A73-C53A-4863-BA1A-E49A3FE21E6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78821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21" y="126780"/>
            <a:ext cx="2053828" cy="4602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021" y="583737"/>
            <a:ext cx="1007380" cy="286081"/>
          </a:xfrm>
        </p:spPr>
        <p:txBody>
          <a:bodyPr anchor="b"/>
          <a:lstStyle>
            <a:lvl1pPr marL="0" indent="0">
              <a:buNone/>
              <a:defRPr sz="625" b="1"/>
            </a:lvl1pPr>
            <a:lvl2pPr marL="119055" indent="0">
              <a:buNone/>
              <a:defRPr sz="521" b="1"/>
            </a:lvl2pPr>
            <a:lvl3pPr marL="238110" indent="0">
              <a:buNone/>
              <a:defRPr sz="469" b="1"/>
            </a:lvl3pPr>
            <a:lvl4pPr marL="357165" indent="0">
              <a:buNone/>
              <a:defRPr sz="417" b="1"/>
            </a:lvl4pPr>
            <a:lvl5pPr marL="476220" indent="0">
              <a:buNone/>
              <a:defRPr sz="417" b="1"/>
            </a:lvl5pPr>
            <a:lvl6pPr marL="595274" indent="0">
              <a:buNone/>
              <a:defRPr sz="417" b="1"/>
            </a:lvl6pPr>
            <a:lvl7pPr marL="714329" indent="0">
              <a:buNone/>
              <a:defRPr sz="417" b="1"/>
            </a:lvl7pPr>
            <a:lvl8pPr marL="833384" indent="0">
              <a:buNone/>
              <a:defRPr sz="417" b="1"/>
            </a:lvl8pPr>
            <a:lvl9pPr marL="952439" indent="0">
              <a:buNone/>
              <a:defRPr sz="41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" y="869818"/>
            <a:ext cx="1007380" cy="1279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05508" y="583737"/>
            <a:ext cx="1012341" cy="286081"/>
          </a:xfrm>
        </p:spPr>
        <p:txBody>
          <a:bodyPr anchor="b"/>
          <a:lstStyle>
            <a:lvl1pPr marL="0" indent="0">
              <a:buNone/>
              <a:defRPr sz="625" b="1"/>
            </a:lvl1pPr>
            <a:lvl2pPr marL="119055" indent="0">
              <a:buNone/>
              <a:defRPr sz="521" b="1"/>
            </a:lvl2pPr>
            <a:lvl3pPr marL="238110" indent="0">
              <a:buNone/>
              <a:defRPr sz="469" b="1"/>
            </a:lvl3pPr>
            <a:lvl4pPr marL="357165" indent="0">
              <a:buNone/>
              <a:defRPr sz="417" b="1"/>
            </a:lvl4pPr>
            <a:lvl5pPr marL="476220" indent="0">
              <a:buNone/>
              <a:defRPr sz="417" b="1"/>
            </a:lvl5pPr>
            <a:lvl6pPr marL="595274" indent="0">
              <a:buNone/>
              <a:defRPr sz="417" b="1"/>
            </a:lvl6pPr>
            <a:lvl7pPr marL="714329" indent="0">
              <a:buNone/>
              <a:defRPr sz="417" b="1"/>
            </a:lvl7pPr>
            <a:lvl8pPr marL="833384" indent="0">
              <a:buNone/>
              <a:defRPr sz="417" b="1"/>
            </a:lvl8pPr>
            <a:lvl9pPr marL="952439" indent="0">
              <a:buNone/>
              <a:defRPr sz="41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05508" y="869818"/>
            <a:ext cx="1012341" cy="1279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5ECFE-E335-48FA-B707-C3960774586F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4A73-C53A-4863-BA1A-E49A3FE21E6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29847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5ECFE-E335-48FA-B707-C3960774586F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4A73-C53A-4863-BA1A-E49A3FE21E6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48042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5ECFE-E335-48FA-B707-C3960774586F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4A73-C53A-4863-BA1A-E49A3FE21E6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0264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21" y="158750"/>
            <a:ext cx="768015" cy="555625"/>
          </a:xfrm>
        </p:spPr>
        <p:txBody>
          <a:bodyPr anchor="b"/>
          <a:lstStyle>
            <a:lvl1pPr>
              <a:defRPr sz="8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2341" y="342856"/>
            <a:ext cx="1205508" cy="1692231"/>
          </a:xfrm>
        </p:spPr>
        <p:txBody>
          <a:bodyPr/>
          <a:lstStyle>
            <a:lvl1pPr>
              <a:defRPr sz="833"/>
            </a:lvl1pPr>
            <a:lvl2pPr>
              <a:defRPr sz="729"/>
            </a:lvl2pPr>
            <a:lvl3pPr>
              <a:defRPr sz="625"/>
            </a:lvl3pPr>
            <a:lvl4pPr>
              <a:defRPr sz="521"/>
            </a:lvl4pPr>
            <a:lvl5pPr>
              <a:defRPr sz="521"/>
            </a:lvl5pPr>
            <a:lvl6pPr>
              <a:defRPr sz="521"/>
            </a:lvl6pPr>
            <a:lvl7pPr>
              <a:defRPr sz="521"/>
            </a:lvl7pPr>
            <a:lvl8pPr>
              <a:defRPr sz="521"/>
            </a:lvl8pPr>
            <a:lvl9pPr>
              <a:defRPr sz="5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021" y="714375"/>
            <a:ext cx="768015" cy="1323468"/>
          </a:xfrm>
        </p:spPr>
        <p:txBody>
          <a:bodyPr/>
          <a:lstStyle>
            <a:lvl1pPr marL="0" indent="0">
              <a:buNone/>
              <a:defRPr sz="417"/>
            </a:lvl1pPr>
            <a:lvl2pPr marL="119055" indent="0">
              <a:buNone/>
              <a:defRPr sz="365"/>
            </a:lvl2pPr>
            <a:lvl3pPr marL="238110" indent="0">
              <a:buNone/>
              <a:defRPr sz="312"/>
            </a:lvl3pPr>
            <a:lvl4pPr marL="357165" indent="0">
              <a:buNone/>
              <a:defRPr sz="260"/>
            </a:lvl4pPr>
            <a:lvl5pPr marL="476220" indent="0">
              <a:buNone/>
              <a:defRPr sz="260"/>
            </a:lvl5pPr>
            <a:lvl6pPr marL="595274" indent="0">
              <a:buNone/>
              <a:defRPr sz="260"/>
            </a:lvl6pPr>
            <a:lvl7pPr marL="714329" indent="0">
              <a:buNone/>
              <a:defRPr sz="260"/>
            </a:lvl7pPr>
            <a:lvl8pPr marL="833384" indent="0">
              <a:buNone/>
              <a:defRPr sz="260"/>
            </a:lvl8pPr>
            <a:lvl9pPr marL="952439" indent="0">
              <a:buNone/>
              <a:defRPr sz="2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5ECFE-E335-48FA-B707-C3960774586F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4A73-C53A-4863-BA1A-E49A3FE21E6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52135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21" y="158750"/>
            <a:ext cx="768015" cy="555625"/>
          </a:xfrm>
        </p:spPr>
        <p:txBody>
          <a:bodyPr anchor="b"/>
          <a:lstStyle>
            <a:lvl1pPr>
              <a:defRPr sz="8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12341" y="342856"/>
            <a:ext cx="1205508" cy="1692231"/>
          </a:xfrm>
        </p:spPr>
        <p:txBody>
          <a:bodyPr anchor="t"/>
          <a:lstStyle>
            <a:lvl1pPr marL="0" indent="0">
              <a:buNone/>
              <a:defRPr sz="833"/>
            </a:lvl1pPr>
            <a:lvl2pPr marL="119055" indent="0">
              <a:buNone/>
              <a:defRPr sz="729"/>
            </a:lvl2pPr>
            <a:lvl3pPr marL="238110" indent="0">
              <a:buNone/>
              <a:defRPr sz="625"/>
            </a:lvl3pPr>
            <a:lvl4pPr marL="357165" indent="0">
              <a:buNone/>
              <a:defRPr sz="521"/>
            </a:lvl4pPr>
            <a:lvl5pPr marL="476220" indent="0">
              <a:buNone/>
              <a:defRPr sz="521"/>
            </a:lvl5pPr>
            <a:lvl6pPr marL="595274" indent="0">
              <a:buNone/>
              <a:defRPr sz="521"/>
            </a:lvl6pPr>
            <a:lvl7pPr marL="714329" indent="0">
              <a:buNone/>
              <a:defRPr sz="521"/>
            </a:lvl7pPr>
            <a:lvl8pPr marL="833384" indent="0">
              <a:buNone/>
              <a:defRPr sz="521"/>
            </a:lvl8pPr>
            <a:lvl9pPr marL="952439" indent="0">
              <a:buNone/>
              <a:defRPr sz="52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021" y="714375"/>
            <a:ext cx="768015" cy="1323468"/>
          </a:xfrm>
        </p:spPr>
        <p:txBody>
          <a:bodyPr/>
          <a:lstStyle>
            <a:lvl1pPr marL="0" indent="0">
              <a:buNone/>
              <a:defRPr sz="417"/>
            </a:lvl1pPr>
            <a:lvl2pPr marL="119055" indent="0">
              <a:buNone/>
              <a:defRPr sz="365"/>
            </a:lvl2pPr>
            <a:lvl3pPr marL="238110" indent="0">
              <a:buNone/>
              <a:defRPr sz="312"/>
            </a:lvl3pPr>
            <a:lvl4pPr marL="357165" indent="0">
              <a:buNone/>
              <a:defRPr sz="260"/>
            </a:lvl4pPr>
            <a:lvl5pPr marL="476220" indent="0">
              <a:buNone/>
              <a:defRPr sz="260"/>
            </a:lvl5pPr>
            <a:lvl6pPr marL="595274" indent="0">
              <a:buNone/>
              <a:defRPr sz="260"/>
            </a:lvl6pPr>
            <a:lvl7pPr marL="714329" indent="0">
              <a:buNone/>
              <a:defRPr sz="260"/>
            </a:lvl7pPr>
            <a:lvl8pPr marL="833384" indent="0">
              <a:buNone/>
              <a:defRPr sz="260"/>
            </a:lvl8pPr>
            <a:lvl9pPr marL="952439" indent="0">
              <a:buNone/>
              <a:defRPr sz="2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5ECFE-E335-48FA-B707-C3960774586F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44A73-C53A-4863-BA1A-E49A3FE21E6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4419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3711" y="126780"/>
            <a:ext cx="2053828" cy="460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3711" y="633898"/>
            <a:ext cx="2053828" cy="15108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3711" y="2207066"/>
            <a:ext cx="535781" cy="1267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5ECFE-E335-48FA-B707-C3960774586F}" type="datetimeFigureOut">
              <a:rPr lang="en-AE" smtClean="0"/>
              <a:t>05/07/2024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8789" y="2207066"/>
            <a:ext cx="803672" cy="1267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81758" y="2207066"/>
            <a:ext cx="535781" cy="1267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44A73-C53A-4863-BA1A-E49A3FE21E63}" type="slidenum">
              <a:rPr lang="en-AE" smtClean="0"/>
              <a:t>‹#›</a:t>
            </a:fld>
            <a:endParaRPr lang="en-A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641938-68D5-E1CF-5EB6-B310B0904ABB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90500" y="2053590"/>
            <a:ext cx="1857375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E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1313600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38110" rtl="0" eaLnBrk="1" latinLnBrk="0" hangingPunct="1">
        <a:lnSpc>
          <a:spcPct val="90000"/>
        </a:lnSpc>
        <a:spcBef>
          <a:spcPct val="0"/>
        </a:spcBef>
        <a:buNone/>
        <a:defRPr sz="11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9527" indent="-59527" algn="l" defTabSz="23811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729" kern="1200">
          <a:solidFill>
            <a:schemeClr val="tx1"/>
          </a:solidFill>
          <a:latin typeface="+mn-lt"/>
          <a:ea typeface="+mn-ea"/>
          <a:cs typeface="+mn-cs"/>
        </a:defRPr>
      </a:lvl1pPr>
      <a:lvl2pPr marL="178582" indent="-59527" algn="l" defTabSz="238110" rtl="0" eaLnBrk="1" latinLnBrk="0" hangingPunct="1">
        <a:lnSpc>
          <a:spcPct val="90000"/>
        </a:lnSpc>
        <a:spcBef>
          <a:spcPts val="130"/>
        </a:spcBef>
        <a:buFont typeface="Arial" panose="020B0604020202020204" pitchFamily="34" charset="0"/>
        <a:buChar char="•"/>
        <a:defRPr sz="625" kern="1200">
          <a:solidFill>
            <a:schemeClr val="tx1"/>
          </a:solidFill>
          <a:latin typeface="+mn-lt"/>
          <a:ea typeface="+mn-ea"/>
          <a:cs typeface="+mn-cs"/>
        </a:defRPr>
      </a:lvl2pPr>
      <a:lvl3pPr marL="297637" indent="-59527" algn="l" defTabSz="238110" rtl="0" eaLnBrk="1" latinLnBrk="0" hangingPunct="1">
        <a:lnSpc>
          <a:spcPct val="90000"/>
        </a:lnSpc>
        <a:spcBef>
          <a:spcPts val="130"/>
        </a:spcBef>
        <a:buFont typeface="Arial" panose="020B0604020202020204" pitchFamily="34" charset="0"/>
        <a:buChar char="•"/>
        <a:defRPr sz="521" kern="1200">
          <a:solidFill>
            <a:schemeClr val="tx1"/>
          </a:solidFill>
          <a:latin typeface="+mn-lt"/>
          <a:ea typeface="+mn-ea"/>
          <a:cs typeface="+mn-cs"/>
        </a:defRPr>
      </a:lvl3pPr>
      <a:lvl4pPr marL="416692" indent="-59527" algn="l" defTabSz="238110" rtl="0" eaLnBrk="1" latinLnBrk="0" hangingPunct="1">
        <a:lnSpc>
          <a:spcPct val="90000"/>
        </a:lnSpc>
        <a:spcBef>
          <a:spcPts val="130"/>
        </a:spcBef>
        <a:buFont typeface="Arial" panose="020B0604020202020204" pitchFamily="34" charset="0"/>
        <a:buChar char="•"/>
        <a:defRPr sz="469" kern="1200">
          <a:solidFill>
            <a:schemeClr val="tx1"/>
          </a:solidFill>
          <a:latin typeface="+mn-lt"/>
          <a:ea typeface="+mn-ea"/>
          <a:cs typeface="+mn-cs"/>
        </a:defRPr>
      </a:lvl4pPr>
      <a:lvl5pPr marL="535747" indent="-59527" algn="l" defTabSz="238110" rtl="0" eaLnBrk="1" latinLnBrk="0" hangingPunct="1">
        <a:lnSpc>
          <a:spcPct val="90000"/>
        </a:lnSpc>
        <a:spcBef>
          <a:spcPts val="130"/>
        </a:spcBef>
        <a:buFont typeface="Arial" panose="020B0604020202020204" pitchFamily="34" charset="0"/>
        <a:buChar char="•"/>
        <a:defRPr sz="469" kern="1200">
          <a:solidFill>
            <a:schemeClr val="tx1"/>
          </a:solidFill>
          <a:latin typeface="+mn-lt"/>
          <a:ea typeface="+mn-ea"/>
          <a:cs typeface="+mn-cs"/>
        </a:defRPr>
      </a:lvl5pPr>
      <a:lvl6pPr marL="654802" indent="-59527" algn="l" defTabSz="238110" rtl="0" eaLnBrk="1" latinLnBrk="0" hangingPunct="1">
        <a:lnSpc>
          <a:spcPct val="90000"/>
        </a:lnSpc>
        <a:spcBef>
          <a:spcPts val="130"/>
        </a:spcBef>
        <a:buFont typeface="Arial" panose="020B0604020202020204" pitchFamily="34" charset="0"/>
        <a:buChar char="•"/>
        <a:defRPr sz="469" kern="1200">
          <a:solidFill>
            <a:schemeClr val="tx1"/>
          </a:solidFill>
          <a:latin typeface="+mn-lt"/>
          <a:ea typeface="+mn-ea"/>
          <a:cs typeface="+mn-cs"/>
        </a:defRPr>
      </a:lvl6pPr>
      <a:lvl7pPr marL="773857" indent="-59527" algn="l" defTabSz="238110" rtl="0" eaLnBrk="1" latinLnBrk="0" hangingPunct="1">
        <a:lnSpc>
          <a:spcPct val="90000"/>
        </a:lnSpc>
        <a:spcBef>
          <a:spcPts val="130"/>
        </a:spcBef>
        <a:buFont typeface="Arial" panose="020B0604020202020204" pitchFamily="34" charset="0"/>
        <a:buChar char="•"/>
        <a:defRPr sz="469" kern="1200">
          <a:solidFill>
            <a:schemeClr val="tx1"/>
          </a:solidFill>
          <a:latin typeface="+mn-lt"/>
          <a:ea typeface="+mn-ea"/>
          <a:cs typeface="+mn-cs"/>
        </a:defRPr>
      </a:lvl7pPr>
      <a:lvl8pPr marL="892912" indent="-59527" algn="l" defTabSz="238110" rtl="0" eaLnBrk="1" latinLnBrk="0" hangingPunct="1">
        <a:lnSpc>
          <a:spcPct val="90000"/>
        </a:lnSpc>
        <a:spcBef>
          <a:spcPts val="130"/>
        </a:spcBef>
        <a:buFont typeface="Arial" panose="020B0604020202020204" pitchFamily="34" charset="0"/>
        <a:buChar char="•"/>
        <a:defRPr sz="469" kern="1200">
          <a:solidFill>
            <a:schemeClr val="tx1"/>
          </a:solidFill>
          <a:latin typeface="+mn-lt"/>
          <a:ea typeface="+mn-ea"/>
          <a:cs typeface="+mn-cs"/>
        </a:defRPr>
      </a:lvl8pPr>
      <a:lvl9pPr marL="1011966" indent="-59527" algn="l" defTabSz="238110" rtl="0" eaLnBrk="1" latinLnBrk="0" hangingPunct="1">
        <a:lnSpc>
          <a:spcPct val="90000"/>
        </a:lnSpc>
        <a:spcBef>
          <a:spcPts val="130"/>
        </a:spcBef>
        <a:buFont typeface="Arial" panose="020B0604020202020204" pitchFamily="34" charset="0"/>
        <a:buChar char="•"/>
        <a:defRPr sz="4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8110" rtl="0" eaLnBrk="1" latinLnBrk="0" hangingPunct="1">
        <a:defRPr sz="469" kern="1200">
          <a:solidFill>
            <a:schemeClr val="tx1"/>
          </a:solidFill>
          <a:latin typeface="+mn-lt"/>
          <a:ea typeface="+mn-ea"/>
          <a:cs typeface="+mn-cs"/>
        </a:defRPr>
      </a:lvl1pPr>
      <a:lvl2pPr marL="119055" algn="l" defTabSz="238110" rtl="0" eaLnBrk="1" latinLnBrk="0" hangingPunct="1">
        <a:defRPr sz="469" kern="1200">
          <a:solidFill>
            <a:schemeClr val="tx1"/>
          </a:solidFill>
          <a:latin typeface="+mn-lt"/>
          <a:ea typeface="+mn-ea"/>
          <a:cs typeface="+mn-cs"/>
        </a:defRPr>
      </a:lvl2pPr>
      <a:lvl3pPr marL="238110" algn="l" defTabSz="238110" rtl="0" eaLnBrk="1" latinLnBrk="0" hangingPunct="1">
        <a:defRPr sz="469" kern="1200">
          <a:solidFill>
            <a:schemeClr val="tx1"/>
          </a:solidFill>
          <a:latin typeface="+mn-lt"/>
          <a:ea typeface="+mn-ea"/>
          <a:cs typeface="+mn-cs"/>
        </a:defRPr>
      </a:lvl3pPr>
      <a:lvl4pPr marL="357165" algn="l" defTabSz="238110" rtl="0" eaLnBrk="1" latinLnBrk="0" hangingPunct="1">
        <a:defRPr sz="469" kern="1200">
          <a:solidFill>
            <a:schemeClr val="tx1"/>
          </a:solidFill>
          <a:latin typeface="+mn-lt"/>
          <a:ea typeface="+mn-ea"/>
          <a:cs typeface="+mn-cs"/>
        </a:defRPr>
      </a:lvl4pPr>
      <a:lvl5pPr marL="476220" algn="l" defTabSz="238110" rtl="0" eaLnBrk="1" latinLnBrk="0" hangingPunct="1">
        <a:defRPr sz="469" kern="1200">
          <a:solidFill>
            <a:schemeClr val="tx1"/>
          </a:solidFill>
          <a:latin typeface="+mn-lt"/>
          <a:ea typeface="+mn-ea"/>
          <a:cs typeface="+mn-cs"/>
        </a:defRPr>
      </a:lvl5pPr>
      <a:lvl6pPr marL="595274" algn="l" defTabSz="238110" rtl="0" eaLnBrk="1" latinLnBrk="0" hangingPunct="1">
        <a:defRPr sz="469" kern="1200">
          <a:solidFill>
            <a:schemeClr val="tx1"/>
          </a:solidFill>
          <a:latin typeface="+mn-lt"/>
          <a:ea typeface="+mn-ea"/>
          <a:cs typeface="+mn-cs"/>
        </a:defRPr>
      </a:lvl6pPr>
      <a:lvl7pPr marL="714329" algn="l" defTabSz="238110" rtl="0" eaLnBrk="1" latinLnBrk="0" hangingPunct="1">
        <a:defRPr sz="469" kern="1200">
          <a:solidFill>
            <a:schemeClr val="tx1"/>
          </a:solidFill>
          <a:latin typeface="+mn-lt"/>
          <a:ea typeface="+mn-ea"/>
          <a:cs typeface="+mn-cs"/>
        </a:defRPr>
      </a:lvl7pPr>
      <a:lvl8pPr marL="833384" algn="l" defTabSz="238110" rtl="0" eaLnBrk="1" latinLnBrk="0" hangingPunct="1">
        <a:defRPr sz="469" kern="1200">
          <a:solidFill>
            <a:schemeClr val="tx1"/>
          </a:solidFill>
          <a:latin typeface="+mn-lt"/>
          <a:ea typeface="+mn-ea"/>
          <a:cs typeface="+mn-cs"/>
        </a:defRPr>
      </a:lvl8pPr>
      <a:lvl9pPr marL="952439" algn="l" defTabSz="238110" rtl="0" eaLnBrk="1" latinLnBrk="0" hangingPunct="1">
        <a:defRPr sz="4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97D8A-013B-8864-CD8D-1BA58B8C1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908" y="319969"/>
            <a:ext cx="1149350" cy="400756"/>
          </a:xfrm>
        </p:spPr>
        <p:txBody>
          <a:bodyPr/>
          <a:lstStyle/>
          <a:p>
            <a:endParaRPr lang="en-AE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D3EC1D-B357-602D-A176-0167288A6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6999" y="319384"/>
            <a:ext cx="797719" cy="384175"/>
          </a:xfrm>
        </p:spPr>
        <p:txBody>
          <a:bodyPr/>
          <a:lstStyle/>
          <a:p>
            <a:endParaRPr lang="en-A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B9E2B8-22DC-2732-A3F3-AD8B4174DC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48" y="0"/>
            <a:ext cx="2381250" cy="19335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4873D8B-F966-5AF0-B3D1-F7EEDC4ACD24}"/>
              </a:ext>
            </a:extLst>
          </p:cNvPr>
          <p:cNvSpPr txBox="1"/>
          <p:nvPr/>
        </p:nvSpPr>
        <p:spPr>
          <a:xfrm>
            <a:off x="98384" y="103036"/>
            <a:ext cx="2282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Urbane Demi"/>
              </a:rPr>
              <a:t>I am exhibiting at Africa Health 2024, visit our stand </a:t>
            </a:r>
            <a:endParaRPr lang="en-AE" sz="1400" b="1" dirty="0">
              <a:solidFill>
                <a:schemeClr val="bg1"/>
              </a:solidFill>
              <a:latin typeface="Urbane Dem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1EB13A-1EF7-E72A-DC74-D3279AC90FF6}"/>
              </a:ext>
            </a:extLst>
          </p:cNvPr>
          <p:cNvSpPr txBox="1"/>
          <p:nvPr/>
        </p:nvSpPr>
        <p:spPr>
          <a:xfrm>
            <a:off x="0" y="1404858"/>
            <a:ext cx="21494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00">
              <a:spcBef>
                <a:spcPts val="13"/>
              </a:spcBef>
            </a:pPr>
            <a:r>
              <a:rPr lang="en-US" sz="1000" b="1" i="0" dirty="0">
                <a:solidFill>
                  <a:srgbClr val="008A38"/>
                </a:solidFill>
                <a:effectLst/>
                <a:latin typeface="Urbane Demi"/>
              </a:rPr>
              <a:t>22 - 24 October 2024</a:t>
            </a:r>
          </a:p>
          <a:p>
            <a:pPr marL="1500">
              <a:spcBef>
                <a:spcPts val="13"/>
              </a:spcBef>
            </a:pPr>
            <a:r>
              <a:rPr lang="en-US" sz="800" b="0" i="0" dirty="0">
                <a:solidFill>
                  <a:srgbClr val="504F53"/>
                </a:solidFill>
                <a:effectLst/>
                <a:latin typeface="Urbane Demi"/>
              </a:rPr>
              <a:t>Cape Town International Convention Centre, South Africa</a:t>
            </a:r>
            <a:endParaRPr lang="en-GB" sz="800" dirty="0">
              <a:latin typeface="Urbane Demi"/>
              <a:cs typeface="Urbane-Ligh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1FAAFCB-2BD5-F6C4-A42E-E9AE2A08A4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178" y="1903515"/>
            <a:ext cx="1632579" cy="451477"/>
          </a:xfrm>
          <a:prstGeom prst="rect">
            <a:avLst/>
          </a:prstGeom>
        </p:spPr>
      </p:pic>
      <p:sp>
        <p:nvSpPr>
          <p:cNvPr id="11" name="object 47">
            <a:extLst>
              <a:ext uri="{FF2B5EF4-FFF2-40B4-BE49-F238E27FC236}">
                <a16:creationId xmlns:a16="http://schemas.microsoft.com/office/drawing/2014/main" id="{B4864A65-DF16-08CF-E841-E46620FB3F91}"/>
              </a:ext>
            </a:extLst>
          </p:cNvPr>
          <p:cNvSpPr/>
          <p:nvPr/>
        </p:nvSpPr>
        <p:spPr>
          <a:xfrm>
            <a:off x="412749" y="895444"/>
            <a:ext cx="1060330" cy="295181"/>
          </a:xfrm>
          <a:custGeom>
            <a:avLst/>
            <a:gdLst/>
            <a:ahLst/>
            <a:cxnLst/>
            <a:rect l="l" t="t" r="r" b="b"/>
            <a:pathLst>
              <a:path w="1353185" h="468629">
                <a:moveTo>
                  <a:pt x="1118476" y="0"/>
                </a:moveTo>
                <a:lnTo>
                  <a:pt x="234251" y="0"/>
                </a:lnTo>
                <a:lnTo>
                  <a:pt x="187041" y="4759"/>
                </a:lnTo>
                <a:lnTo>
                  <a:pt x="143069" y="18408"/>
                </a:lnTo>
                <a:lnTo>
                  <a:pt x="103278" y="40006"/>
                </a:lnTo>
                <a:lnTo>
                  <a:pt x="68610" y="68610"/>
                </a:lnTo>
                <a:lnTo>
                  <a:pt x="40006" y="103278"/>
                </a:lnTo>
                <a:lnTo>
                  <a:pt x="18408" y="143069"/>
                </a:lnTo>
                <a:lnTo>
                  <a:pt x="4759" y="187041"/>
                </a:lnTo>
                <a:lnTo>
                  <a:pt x="0" y="234251"/>
                </a:lnTo>
                <a:lnTo>
                  <a:pt x="4759" y="281461"/>
                </a:lnTo>
                <a:lnTo>
                  <a:pt x="18408" y="325433"/>
                </a:lnTo>
                <a:lnTo>
                  <a:pt x="40006" y="365224"/>
                </a:lnTo>
                <a:lnTo>
                  <a:pt x="68610" y="399892"/>
                </a:lnTo>
                <a:lnTo>
                  <a:pt x="103278" y="428496"/>
                </a:lnTo>
                <a:lnTo>
                  <a:pt x="143069" y="450094"/>
                </a:lnTo>
                <a:lnTo>
                  <a:pt x="187041" y="463743"/>
                </a:lnTo>
                <a:lnTo>
                  <a:pt x="234251" y="468503"/>
                </a:lnTo>
                <a:lnTo>
                  <a:pt x="1118476" y="468503"/>
                </a:lnTo>
                <a:lnTo>
                  <a:pt x="1165686" y="463743"/>
                </a:lnTo>
                <a:lnTo>
                  <a:pt x="1209658" y="450094"/>
                </a:lnTo>
                <a:lnTo>
                  <a:pt x="1249449" y="428496"/>
                </a:lnTo>
                <a:lnTo>
                  <a:pt x="1284117" y="399892"/>
                </a:lnTo>
                <a:lnTo>
                  <a:pt x="1312721" y="365224"/>
                </a:lnTo>
                <a:lnTo>
                  <a:pt x="1334319" y="325433"/>
                </a:lnTo>
                <a:lnTo>
                  <a:pt x="1347968" y="281461"/>
                </a:lnTo>
                <a:lnTo>
                  <a:pt x="1352727" y="234251"/>
                </a:lnTo>
                <a:lnTo>
                  <a:pt x="1347968" y="187041"/>
                </a:lnTo>
                <a:lnTo>
                  <a:pt x="1334319" y="143069"/>
                </a:lnTo>
                <a:lnTo>
                  <a:pt x="1312721" y="103278"/>
                </a:lnTo>
                <a:lnTo>
                  <a:pt x="1284117" y="68610"/>
                </a:lnTo>
                <a:lnTo>
                  <a:pt x="1249449" y="40006"/>
                </a:lnTo>
                <a:lnTo>
                  <a:pt x="1209658" y="18408"/>
                </a:lnTo>
                <a:lnTo>
                  <a:pt x="1165686" y="4759"/>
                </a:lnTo>
                <a:lnTo>
                  <a:pt x="1118476" y="0"/>
                </a:lnTo>
                <a:close/>
              </a:path>
            </a:pathLst>
          </a:custGeom>
          <a:solidFill>
            <a:srgbClr val="95C11E"/>
          </a:solidFill>
        </p:spPr>
        <p:txBody>
          <a:bodyPr wrap="square" lIns="0" tIns="0" rIns="0" bIns="0" rtlCol="0"/>
          <a:lstStyle/>
          <a:p>
            <a:r>
              <a:rPr lang="en-GB" sz="800" dirty="0">
                <a:solidFill>
                  <a:schemeClr val="bg1"/>
                </a:solidFill>
                <a:latin typeface="Urbane Demi"/>
              </a:rPr>
              <a:t>            </a:t>
            </a:r>
            <a:endParaRPr sz="1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053A9DA-EBC0-D711-279E-C1CE28D7E7D0}"/>
              </a:ext>
            </a:extLst>
          </p:cNvPr>
          <p:cNvSpPr txBox="1"/>
          <p:nvPr/>
        </p:nvSpPr>
        <p:spPr>
          <a:xfrm>
            <a:off x="546839" y="890392"/>
            <a:ext cx="10047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Urbane Bold" panose="00000800000000000000" pitchFamily="2" charset="0"/>
              </a:rPr>
              <a:t>Join me</a:t>
            </a:r>
            <a:endParaRPr lang="en-AE" sz="1200" dirty="0">
              <a:solidFill>
                <a:schemeClr val="bg1"/>
              </a:solidFill>
              <a:latin typeface="Urbane Bold" panose="00000800000000000000" pitchFamily="2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8B458C8-1EB4-D961-4319-D6175D9BA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812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E5B30A-4351-828D-F474-37769E997FD1}"/>
              </a:ext>
            </a:extLst>
          </p:cNvPr>
          <p:cNvSpPr/>
          <p:nvPr/>
        </p:nvSpPr>
        <p:spPr>
          <a:xfrm>
            <a:off x="45218" y="1915943"/>
            <a:ext cx="673239" cy="3622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0766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657</TotalTime>
  <Words>27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Rockwell</vt:lpstr>
      <vt:lpstr>Urbane Bold</vt:lpstr>
      <vt:lpstr>Urbane Demi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Tesfaye, Seble</dc:creator>
  <cp:lastModifiedBy>Soudagar, Arshiya</cp:lastModifiedBy>
  <cp:revision>4</cp:revision>
  <dcterms:created xsi:type="dcterms:W3CDTF">2023-09-25T09:58:41Z</dcterms:created>
  <dcterms:modified xsi:type="dcterms:W3CDTF">2024-07-05T08:36:49Z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2024-07-05T08:23:43Z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5be9f160-217d-42cc-9021-fba67c42238a</vt:lpwstr>
  </property>
  <property fmtid="{D5CDD505-2E9C-101B-9397-08002B2CF9AE}" pid="8" name="MSIP_Label_2bbab825-a111-45e4-86a1-18cee0005896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Information Classification: General</vt:lpwstr>
  </property>
</Properties>
</file>