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57500" cy="5715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39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dagar, Arshiya" userId="bd65e30a-bd89-4062-ad9b-a680f5c72ab2" providerId="ADAL" clId="{1CA7BCED-23CA-4811-8293-55E5529E12E5}"/>
    <pc:docChg chg="modSld">
      <pc:chgData name="Soudagar, Arshiya" userId="bd65e30a-bd89-4062-ad9b-a680f5c72ab2" providerId="ADAL" clId="{1CA7BCED-23CA-4811-8293-55E5529E12E5}" dt="2024-07-05T08:34:34.117" v="0" actId="14100"/>
      <pc:docMkLst>
        <pc:docMk/>
      </pc:docMkLst>
      <pc:sldChg chg="modSp mod">
        <pc:chgData name="Soudagar, Arshiya" userId="bd65e30a-bd89-4062-ad9b-a680f5c72ab2" providerId="ADAL" clId="{1CA7BCED-23CA-4811-8293-55E5529E12E5}" dt="2024-07-05T08:34:34.117" v="0" actId="14100"/>
        <pc:sldMkLst>
          <pc:docMk/>
          <pc:sldMk cId="1635926173" sldId="256"/>
        </pc:sldMkLst>
        <pc:picChg chg="mod">
          <ac:chgData name="Soudagar, Arshiya" userId="bd65e30a-bd89-4062-ad9b-a680f5c72ab2" providerId="ADAL" clId="{1CA7BCED-23CA-4811-8293-55E5529E12E5}" dt="2024-07-05T08:34:34.117" v="0" actId="14100"/>
          <ac:picMkLst>
            <pc:docMk/>
            <pc:sldMk cId="1635926173" sldId="256"/>
            <ac:picMk id="8" creationId="{D656650E-FA3C-5FD5-6FE8-46E408D6CB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3" y="935302"/>
            <a:ext cx="2428875" cy="1989667"/>
          </a:xfrm>
        </p:spPr>
        <p:txBody>
          <a:bodyPr anchor="b"/>
          <a:lstStyle>
            <a:lvl1pPr algn="ctr">
              <a:defRPr sz="1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8" y="3001698"/>
            <a:ext cx="2143125" cy="1379802"/>
          </a:xfrm>
        </p:spPr>
        <p:txBody>
          <a:bodyPr/>
          <a:lstStyle>
            <a:lvl1pPr marL="0" indent="0" algn="ctr">
              <a:buNone/>
              <a:defRPr sz="750"/>
            </a:lvl1pPr>
            <a:lvl2pPr marL="142875" indent="0" algn="ctr">
              <a:buNone/>
              <a:defRPr sz="625"/>
            </a:lvl2pPr>
            <a:lvl3pPr marL="285750" indent="0" algn="ctr">
              <a:buNone/>
              <a:defRPr sz="563"/>
            </a:lvl3pPr>
            <a:lvl4pPr marL="428625" indent="0" algn="ctr">
              <a:buNone/>
              <a:defRPr sz="500"/>
            </a:lvl4pPr>
            <a:lvl5pPr marL="571500" indent="0" algn="ctr">
              <a:buNone/>
              <a:defRPr sz="500"/>
            </a:lvl5pPr>
            <a:lvl6pPr marL="714375" indent="0" algn="ctr">
              <a:buNone/>
              <a:defRPr sz="500"/>
            </a:lvl6pPr>
            <a:lvl7pPr marL="857250" indent="0" algn="ctr">
              <a:buNone/>
              <a:defRPr sz="500"/>
            </a:lvl7pPr>
            <a:lvl8pPr marL="1000125" indent="0" algn="ctr">
              <a:buNone/>
              <a:defRPr sz="500"/>
            </a:lvl8pPr>
            <a:lvl9pPr marL="1143000" indent="0" algn="ctr">
              <a:buNone/>
              <a:defRPr sz="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5840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090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4899" y="304271"/>
            <a:ext cx="616148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3" y="304271"/>
            <a:ext cx="1812727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368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4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65" y="1424783"/>
            <a:ext cx="2464594" cy="2377281"/>
          </a:xfrm>
        </p:spPr>
        <p:txBody>
          <a:bodyPr anchor="b"/>
          <a:lstStyle>
            <a:lvl1pPr>
              <a:defRPr sz="1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65" y="3824554"/>
            <a:ext cx="2464594" cy="1250156"/>
          </a:xfrm>
        </p:spPr>
        <p:txBody>
          <a:bodyPr/>
          <a:lstStyle>
            <a:lvl1pPr marL="0" indent="0">
              <a:buNone/>
              <a:defRPr sz="750">
                <a:solidFill>
                  <a:schemeClr val="tx1"/>
                </a:solidFill>
              </a:defRPr>
            </a:lvl1pPr>
            <a:lvl2pPr marL="14287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2pPr>
            <a:lvl3pPr marL="285750" indent="0">
              <a:buNone/>
              <a:defRPr sz="563">
                <a:solidFill>
                  <a:schemeClr val="tx1">
                    <a:tint val="75000"/>
                  </a:schemeClr>
                </a:solidFill>
              </a:defRPr>
            </a:lvl3pPr>
            <a:lvl4pPr marL="42862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5715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143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85725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0012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1430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3170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453" y="1521354"/>
            <a:ext cx="1214438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6609" y="1521354"/>
            <a:ext cx="1214438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392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25" y="304272"/>
            <a:ext cx="2464594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26" y="1400969"/>
            <a:ext cx="1208856" cy="686593"/>
          </a:xfrm>
        </p:spPr>
        <p:txBody>
          <a:bodyPr anchor="b"/>
          <a:lstStyle>
            <a:lvl1pPr marL="0" indent="0">
              <a:buNone/>
              <a:defRPr sz="750" b="1"/>
            </a:lvl1pPr>
            <a:lvl2pPr marL="142875" indent="0">
              <a:buNone/>
              <a:defRPr sz="625" b="1"/>
            </a:lvl2pPr>
            <a:lvl3pPr marL="285750" indent="0">
              <a:buNone/>
              <a:defRPr sz="563" b="1"/>
            </a:lvl3pPr>
            <a:lvl4pPr marL="428625" indent="0">
              <a:buNone/>
              <a:defRPr sz="500" b="1"/>
            </a:lvl4pPr>
            <a:lvl5pPr marL="571500" indent="0">
              <a:buNone/>
              <a:defRPr sz="500" b="1"/>
            </a:lvl5pPr>
            <a:lvl6pPr marL="714375" indent="0">
              <a:buNone/>
              <a:defRPr sz="500" b="1"/>
            </a:lvl6pPr>
            <a:lvl7pPr marL="857250" indent="0">
              <a:buNone/>
              <a:defRPr sz="500" b="1"/>
            </a:lvl7pPr>
            <a:lvl8pPr marL="1000125" indent="0">
              <a:buNone/>
              <a:defRPr sz="500" b="1"/>
            </a:lvl8pPr>
            <a:lvl9pPr marL="1143000" indent="0">
              <a:buNone/>
              <a:defRPr sz="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26" y="2087563"/>
            <a:ext cx="1208856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6609" y="1400969"/>
            <a:ext cx="1214810" cy="686593"/>
          </a:xfrm>
        </p:spPr>
        <p:txBody>
          <a:bodyPr anchor="b"/>
          <a:lstStyle>
            <a:lvl1pPr marL="0" indent="0">
              <a:buNone/>
              <a:defRPr sz="750" b="1"/>
            </a:lvl1pPr>
            <a:lvl2pPr marL="142875" indent="0">
              <a:buNone/>
              <a:defRPr sz="625" b="1"/>
            </a:lvl2pPr>
            <a:lvl3pPr marL="285750" indent="0">
              <a:buNone/>
              <a:defRPr sz="563" b="1"/>
            </a:lvl3pPr>
            <a:lvl4pPr marL="428625" indent="0">
              <a:buNone/>
              <a:defRPr sz="500" b="1"/>
            </a:lvl4pPr>
            <a:lvl5pPr marL="571500" indent="0">
              <a:buNone/>
              <a:defRPr sz="500" b="1"/>
            </a:lvl5pPr>
            <a:lvl6pPr marL="714375" indent="0">
              <a:buNone/>
              <a:defRPr sz="500" b="1"/>
            </a:lvl6pPr>
            <a:lvl7pPr marL="857250" indent="0">
              <a:buNone/>
              <a:defRPr sz="500" b="1"/>
            </a:lvl7pPr>
            <a:lvl8pPr marL="1000125" indent="0">
              <a:buNone/>
              <a:defRPr sz="500" b="1"/>
            </a:lvl8pPr>
            <a:lvl9pPr marL="1143000" indent="0">
              <a:buNone/>
              <a:defRPr sz="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6609" y="2087563"/>
            <a:ext cx="121481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3300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5180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25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25" y="381000"/>
            <a:ext cx="921618" cy="1333500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10" y="822856"/>
            <a:ext cx="1446609" cy="4061354"/>
          </a:xfrm>
        </p:spPr>
        <p:txBody>
          <a:bodyPr/>
          <a:lstStyle>
            <a:lvl1pPr>
              <a:defRPr sz="1000"/>
            </a:lvl1pPr>
            <a:lvl2pPr>
              <a:defRPr sz="875"/>
            </a:lvl2pPr>
            <a:lvl3pPr>
              <a:defRPr sz="750"/>
            </a:lvl3pPr>
            <a:lvl4pPr>
              <a:defRPr sz="625"/>
            </a:lvl4pPr>
            <a:lvl5pPr>
              <a:defRPr sz="625"/>
            </a:lvl5pPr>
            <a:lvl6pPr>
              <a:defRPr sz="625"/>
            </a:lvl6pPr>
            <a:lvl7pPr>
              <a:defRPr sz="625"/>
            </a:lvl7pPr>
            <a:lvl8pPr>
              <a:defRPr sz="625"/>
            </a:lvl8pPr>
            <a:lvl9pPr>
              <a:defRPr sz="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825" y="1714500"/>
            <a:ext cx="921618" cy="3176323"/>
          </a:xfrm>
        </p:spPr>
        <p:txBody>
          <a:bodyPr/>
          <a:lstStyle>
            <a:lvl1pPr marL="0" indent="0">
              <a:buNone/>
              <a:defRPr sz="500"/>
            </a:lvl1pPr>
            <a:lvl2pPr marL="142875" indent="0">
              <a:buNone/>
              <a:defRPr sz="438"/>
            </a:lvl2pPr>
            <a:lvl3pPr marL="285750" indent="0">
              <a:buNone/>
              <a:defRPr sz="375"/>
            </a:lvl3pPr>
            <a:lvl4pPr marL="428625" indent="0">
              <a:buNone/>
              <a:defRPr sz="313"/>
            </a:lvl4pPr>
            <a:lvl5pPr marL="571500" indent="0">
              <a:buNone/>
              <a:defRPr sz="313"/>
            </a:lvl5pPr>
            <a:lvl6pPr marL="714375" indent="0">
              <a:buNone/>
              <a:defRPr sz="313"/>
            </a:lvl6pPr>
            <a:lvl7pPr marL="857250" indent="0">
              <a:buNone/>
              <a:defRPr sz="313"/>
            </a:lvl7pPr>
            <a:lvl8pPr marL="1000125" indent="0">
              <a:buNone/>
              <a:defRPr sz="313"/>
            </a:lvl8pPr>
            <a:lvl9pPr marL="1143000" indent="0">
              <a:buNone/>
              <a:defRPr sz="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080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25" y="381000"/>
            <a:ext cx="921618" cy="1333500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4810" y="822856"/>
            <a:ext cx="1446609" cy="4061354"/>
          </a:xfrm>
        </p:spPr>
        <p:txBody>
          <a:bodyPr anchor="t"/>
          <a:lstStyle>
            <a:lvl1pPr marL="0" indent="0">
              <a:buNone/>
              <a:defRPr sz="1000"/>
            </a:lvl1pPr>
            <a:lvl2pPr marL="142875" indent="0">
              <a:buNone/>
              <a:defRPr sz="875"/>
            </a:lvl2pPr>
            <a:lvl3pPr marL="285750" indent="0">
              <a:buNone/>
              <a:defRPr sz="750"/>
            </a:lvl3pPr>
            <a:lvl4pPr marL="428625" indent="0">
              <a:buNone/>
              <a:defRPr sz="625"/>
            </a:lvl4pPr>
            <a:lvl5pPr marL="571500" indent="0">
              <a:buNone/>
              <a:defRPr sz="625"/>
            </a:lvl5pPr>
            <a:lvl6pPr marL="714375" indent="0">
              <a:buNone/>
              <a:defRPr sz="625"/>
            </a:lvl6pPr>
            <a:lvl7pPr marL="857250" indent="0">
              <a:buNone/>
              <a:defRPr sz="625"/>
            </a:lvl7pPr>
            <a:lvl8pPr marL="1000125" indent="0">
              <a:buNone/>
              <a:defRPr sz="625"/>
            </a:lvl8pPr>
            <a:lvl9pPr marL="1143000" indent="0">
              <a:buNone/>
              <a:defRPr sz="6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825" y="1714500"/>
            <a:ext cx="921618" cy="3176323"/>
          </a:xfrm>
        </p:spPr>
        <p:txBody>
          <a:bodyPr/>
          <a:lstStyle>
            <a:lvl1pPr marL="0" indent="0">
              <a:buNone/>
              <a:defRPr sz="500"/>
            </a:lvl1pPr>
            <a:lvl2pPr marL="142875" indent="0">
              <a:buNone/>
              <a:defRPr sz="438"/>
            </a:lvl2pPr>
            <a:lvl3pPr marL="285750" indent="0">
              <a:buNone/>
              <a:defRPr sz="375"/>
            </a:lvl3pPr>
            <a:lvl4pPr marL="428625" indent="0">
              <a:buNone/>
              <a:defRPr sz="313"/>
            </a:lvl4pPr>
            <a:lvl5pPr marL="571500" indent="0">
              <a:buNone/>
              <a:defRPr sz="313"/>
            </a:lvl5pPr>
            <a:lvl6pPr marL="714375" indent="0">
              <a:buNone/>
              <a:defRPr sz="313"/>
            </a:lvl6pPr>
            <a:lvl7pPr marL="857250" indent="0">
              <a:buNone/>
              <a:defRPr sz="313"/>
            </a:lvl7pPr>
            <a:lvl8pPr marL="1000125" indent="0">
              <a:buNone/>
              <a:defRPr sz="313"/>
            </a:lvl8pPr>
            <a:lvl9pPr marL="1143000" indent="0">
              <a:buNone/>
              <a:defRPr sz="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371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453" y="304272"/>
            <a:ext cx="2464594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453" y="1521354"/>
            <a:ext cx="2464594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453" y="5296960"/>
            <a:ext cx="64293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C0DF-6726-4191-9D71-61F715D3C5CD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6547" y="5296960"/>
            <a:ext cx="964406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8109" y="5296960"/>
            <a:ext cx="64293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8711-AAD6-4D79-9B1A-CCA990E15EEB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D351D-0977-5D26-635B-A23270125FA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5387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16370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750" rtl="0" eaLnBrk="1" latinLnBrk="0" hangingPunct="1">
        <a:lnSpc>
          <a:spcPct val="90000"/>
        </a:lnSpc>
        <a:spcBef>
          <a:spcPct val="0"/>
        </a:spcBef>
        <a:buNone/>
        <a:defRPr sz="13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438" indent="-71438" algn="l" defTabSz="28575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875" kern="1200">
          <a:solidFill>
            <a:schemeClr val="tx1"/>
          </a:solidFill>
          <a:latin typeface="+mn-lt"/>
          <a:ea typeface="+mn-ea"/>
          <a:cs typeface="+mn-cs"/>
        </a:defRPr>
      </a:lvl1pPr>
      <a:lvl2pPr marL="214313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3pPr>
      <a:lvl4pPr marL="500063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642938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85813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928688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71563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214438" indent="-71438" algn="l" defTabSz="28575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1pPr>
      <a:lvl2pPr marL="142875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2pPr>
      <a:lvl3pPr marL="285750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3pPr>
      <a:lvl4pPr marL="428625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571500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14375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857250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00125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143000" algn="l" defTabSz="28575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519DC-B2E1-DE34-8A0E-326C963379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53F64-6228-F615-B991-A0B9BC9CD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190" y="1760936"/>
            <a:ext cx="98196" cy="602856"/>
          </a:xfrm>
        </p:spPr>
        <p:txBody>
          <a:bodyPr>
            <a:normAutofit fontScale="32500" lnSpcReduction="20000"/>
          </a:bodyPr>
          <a:lstStyle/>
          <a:p>
            <a:r>
              <a:rPr lang="en-GB" dirty="0" err="1">
                <a:latin typeface="Urbane Light" panose="00000400000000000000" pitchFamily="2" charset="0"/>
              </a:rPr>
              <a:t>zzzzzzzzzzzzzzzzzzzzz</a:t>
            </a:r>
            <a:endParaRPr lang="en-AE" dirty="0">
              <a:latin typeface="Urbane Light" panose="000004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45B59D-1AE7-7496-6932-AAF6B60C5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437"/>
            <a:ext cx="2857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E86417-EBF7-219A-7D53-69D315FD8753}"/>
              </a:ext>
            </a:extLst>
          </p:cNvPr>
          <p:cNvSpPr txBox="1"/>
          <p:nvPr/>
        </p:nvSpPr>
        <p:spPr>
          <a:xfrm>
            <a:off x="384628" y="123372"/>
            <a:ext cx="2022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2400" b="1" dirty="0">
              <a:solidFill>
                <a:schemeClr val="bg1"/>
              </a:solidFill>
              <a:latin typeface="Urbane Demi"/>
            </a:endParaRPr>
          </a:p>
          <a:p>
            <a:endParaRPr lang="en-AE" sz="2400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560B2-8941-17CB-057B-7F9BE5B79B35}"/>
              </a:ext>
            </a:extLst>
          </p:cNvPr>
          <p:cNvSpPr txBox="1"/>
          <p:nvPr/>
        </p:nvSpPr>
        <p:spPr>
          <a:xfrm>
            <a:off x="72570" y="3572997"/>
            <a:ext cx="2570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16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12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1200" dirty="0">
              <a:latin typeface="Urbane Demi"/>
              <a:cs typeface="Urbane-Ligh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56650E-FA3C-5FD5-6FE8-46E408D6C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8" y="4899600"/>
            <a:ext cx="2453917" cy="692028"/>
          </a:xfrm>
          <a:prstGeom prst="rect">
            <a:avLst/>
          </a:prstGeom>
        </p:spPr>
      </p:pic>
      <p:sp>
        <p:nvSpPr>
          <p:cNvPr id="9" name="object 47">
            <a:extLst>
              <a:ext uri="{FF2B5EF4-FFF2-40B4-BE49-F238E27FC236}">
                <a16:creationId xmlns:a16="http://schemas.microsoft.com/office/drawing/2014/main" id="{91C82278-954D-9757-22DE-1A68DC25E8C9}"/>
              </a:ext>
            </a:extLst>
          </p:cNvPr>
          <p:cNvSpPr/>
          <p:nvPr/>
        </p:nvSpPr>
        <p:spPr>
          <a:xfrm>
            <a:off x="498127" y="2219046"/>
            <a:ext cx="1198374" cy="353470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10" name="object 47">
            <a:extLst>
              <a:ext uri="{FF2B5EF4-FFF2-40B4-BE49-F238E27FC236}">
                <a16:creationId xmlns:a16="http://schemas.microsoft.com/office/drawing/2014/main" id="{2C9F320A-6385-55C6-9484-0562E28201E2}"/>
              </a:ext>
            </a:extLst>
          </p:cNvPr>
          <p:cNvSpPr/>
          <p:nvPr/>
        </p:nvSpPr>
        <p:spPr>
          <a:xfrm>
            <a:off x="498127" y="2216086"/>
            <a:ext cx="1198374" cy="353470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6C9AB-D3BA-2DAA-C38C-F44A7C802A64}"/>
              </a:ext>
            </a:extLst>
          </p:cNvPr>
          <p:cNvSpPr txBox="1"/>
          <p:nvPr/>
        </p:nvSpPr>
        <p:spPr>
          <a:xfrm>
            <a:off x="527013" y="2183395"/>
            <a:ext cx="119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18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2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71B99E-4C35-4159-9866-B8012BE9B56C}"/>
</file>

<file path=customXml/itemProps2.xml><?xml version="1.0" encoding="utf-8"?>
<ds:datastoreItem xmlns:ds="http://schemas.openxmlformats.org/officeDocument/2006/customXml" ds:itemID="{B593D2DE-B632-400A-9EFE-CC329AA9FC2F}"/>
</file>

<file path=customXml/itemProps3.xml><?xml version="1.0" encoding="utf-8"?>
<ds:datastoreItem xmlns:ds="http://schemas.openxmlformats.org/officeDocument/2006/customXml" ds:itemID="{7917D2BB-13AF-4F2D-AD78-96A77F6DEB5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521</TotalTime>
  <Words>29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Urbane Bold</vt:lpstr>
      <vt:lpstr>Urbane Demi</vt:lpstr>
      <vt:lpstr>Urbane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3</cp:revision>
  <dcterms:created xsi:type="dcterms:W3CDTF">2023-09-25T08:52:55Z</dcterms:created>
  <dcterms:modified xsi:type="dcterms:W3CDTF">2024-07-05T08:34:36Z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2024-07-05T08:33:54Z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0bacad28-dd24-4fec-b67f-362e0f7531a0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