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ustom.xml" ContentType="application/vnd.openxmlformats-officedocument.custom-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8858250" cy="17145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212" autoAdjust="0"/>
    <p:restoredTop sz="94660"/>
  </p:normalViewPr>
  <p:slideViewPr>
    <p:cSldViewPr snapToGrid="0">
      <p:cViewPr varScale="1">
        <p:scale>
          <a:sx n="156" d="100"/>
          <a:sy n="156" d="100"/>
        </p:scale>
        <p:origin x="144" y="16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7281" y="280591"/>
            <a:ext cx="6643688" cy="596900"/>
          </a:xfrm>
        </p:spPr>
        <p:txBody>
          <a:bodyPr anchor="b"/>
          <a:lstStyle>
            <a:lvl1pPr algn="ctr">
              <a:defRPr sz="1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7281" y="900509"/>
            <a:ext cx="6643688" cy="413941"/>
          </a:xfrm>
        </p:spPr>
        <p:txBody>
          <a:bodyPr/>
          <a:lstStyle>
            <a:lvl1pPr marL="0" indent="0" algn="ctr">
              <a:buNone/>
              <a:defRPr sz="600"/>
            </a:lvl1pPr>
            <a:lvl2pPr marL="114300" indent="0" algn="ctr">
              <a:buNone/>
              <a:defRPr sz="500"/>
            </a:lvl2pPr>
            <a:lvl3pPr marL="228600" indent="0" algn="ctr">
              <a:buNone/>
              <a:defRPr sz="450"/>
            </a:lvl3pPr>
            <a:lvl4pPr marL="342900" indent="0" algn="ctr">
              <a:buNone/>
              <a:defRPr sz="400"/>
            </a:lvl4pPr>
            <a:lvl5pPr marL="457200" indent="0" algn="ctr">
              <a:buNone/>
              <a:defRPr sz="400"/>
            </a:lvl5pPr>
            <a:lvl6pPr marL="571500" indent="0" algn="ctr">
              <a:buNone/>
              <a:defRPr sz="400"/>
            </a:lvl6pPr>
            <a:lvl7pPr marL="685800" indent="0" algn="ctr">
              <a:buNone/>
              <a:defRPr sz="400"/>
            </a:lvl7pPr>
            <a:lvl8pPr marL="800100" indent="0" algn="ctr">
              <a:buNone/>
              <a:defRPr sz="400"/>
            </a:lvl8pPr>
            <a:lvl9pPr marL="914400" indent="0" algn="ctr">
              <a:buNone/>
              <a:defRPr sz="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0FB5C-C5EB-4465-8B45-730558DBFBBE}" type="datetimeFigureOut">
              <a:rPr lang="en-AE" smtClean="0"/>
              <a:t>05/07/2024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AA9CE-FDC0-4992-8BD7-2CF0C82C1F8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338431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0FB5C-C5EB-4465-8B45-730558DBFBBE}" type="datetimeFigureOut">
              <a:rPr lang="en-AE" smtClean="0"/>
              <a:t>05/07/2024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AA9CE-FDC0-4992-8BD7-2CF0C82C1F8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259578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39185" y="91281"/>
            <a:ext cx="1910060" cy="14529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005" y="91281"/>
            <a:ext cx="5619452" cy="145296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0FB5C-C5EB-4465-8B45-730558DBFBBE}" type="datetimeFigureOut">
              <a:rPr lang="en-AE" smtClean="0"/>
              <a:t>05/07/2024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AA9CE-FDC0-4992-8BD7-2CF0C82C1F8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606295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0FB5C-C5EB-4465-8B45-730558DBFBBE}" type="datetimeFigureOut">
              <a:rPr lang="en-AE" smtClean="0"/>
              <a:t>05/07/2024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AA9CE-FDC0-4992-8BD7-2CF0C82C1F8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753119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391" y="427435"/>
            <a:ext cx="7640241" cy="713184"/>
          </a:xfrm>
        </p:spPr>
        <p:txBody>
          <a:bodyPr anchor="b"/>
          <a:lstStyle>
            <a:lvl1pPr>
              <a:defRPr sz="1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4391" y="1147366"/>
            <a:ext cx="7640241" cy="375047"/>
          </a:xfrm>
        </p:spPr>
        <p:txBody>
          <a:bodyPr/>
          <a:lstStyle>
            <a:lvl1pPr marL="0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1pPr>
            <a:lvl2pPr marL="114300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2pPr>
            <a:lvl3pPr marL="228600" indent="0">
              <a:buNone/>
              <a:defRPr sz="450">
                <a:solidFill>
                  <a:schemeClr val="tx1">
                    <a:tint val="75000"/>
                  </a:schemeClr>
                </a:solidFill>
              </a:defRPr>
            </a:lvl3pPr>
            <a:lvl4pPr marL="342900" indent="0"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4pPr>
            <a:lvl5pPr marL="457200" indent="0"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5pPr>
            <a:lvl6pPr marL="571500" indent="0"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6pPr>
            <a:lvl7pPr marL="685800" indent="0"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7pPr>
            <a:lvl8pPr marL="800100" indent="0"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8pPr>
            <a:lvl9pPr marL="914400" indent="0"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0FB5C-C5EB-4465-8B45-730558DBFBBE}" type="datetimeFigureOut">
              <a:rPr lang="en-AE" smtClean="0"/>
              <a:t>05/07/2024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AA9CE-FDC0-4992-8BD7-2CF0C82C1F8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80109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005" y="456406"/>
            <a:ext cx="3764756" cy="10878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4489" y="456406"/>
            <a:ext cx="3764756" cy="10878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0FB5C-C5EB-4465-8B45-730558DBFBBE}" type="datetimeFigureOut">
              <a:rPr lang="en-AE" smtClean="0"/>
              <a:t>05/07/2024</a:t>
            </a:fld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AA9CE-FDC0-4992-8BD7-2CF0C82C1F8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709275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0158" y="91281"/>
            <a:ext cx="7640241" cy="33139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0159" y="420291"/>
            <a:ext cx="3747455" cy="205978"/>
          </a:xfrm>
        </p:spPr>
        <p:txBody>
          <a:bodyPr anchor="b"/>
          <a:lstStyle>
            <a:lvl1pPr marL="0" indent="0">
              <a:buNone/>
              <a:defRPr sz="600" b="1"/>
            </a:lvl1pPr>
            <a:lvl2pPr marL="114300" indent="0">
              <a:buNone/>
              <a:defRPr sz="500" b="1"/>
            </a:lvl2pPr>
            <a:lvl3pPr marL="228600" indent="0">
              <a:buNone/>
              <a:defRPr sz="450" b="1"/>
            </a:lvl3pPr>
            <a:lvl4pPr marL="342900" indent="0">
              <a:buNone/>
              <a:defRPr sz="400" b="1"/>
            </a:lvl4pPr>
            <a:lvl5pPr marL="457200" indent="0">
              <a:buNone/>
              <a:defRPr sz="400" b="1"/>
            </a:lvl5pPr>
            <a:lvl6pPr marL="571500" indent="0">
              <a:buNone/>
              <a:defRPr sz="400" b="1"/>
            </a:lvl6pPr>
            <a:lvl7pPr marL="685800" indent="0">
              <a:buNone/>
              <a:defRPr sz="400" b="1"/>
            </a:lvl7pPr>
            <a:lvl8pPr marL="800100" indent="0">
              <a:buNone/>
              <a:defRPr sz="400" b="1"/>
            </a:lvl8pPr>
            <a:lvl9pPr marL="914400" indent="0">
              <a:buNone/>
              <a:defRPr sz="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0159" y="626269"/>
            <a:ext cx="3747455" cy="92114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4489" y="420291"/>
            <a:ext cx="3765910" cy="205978"/>
          </a:xfrm>
        </p:spPr>
        <p:txBody>
          <a:bodyPr anchor="b"/>
          <a:lstStyle>
            <a:lvl1pPr marL="0" indent="0">
              <a:buNone/>
              <a:defRPr sz="600" b="1"/>
            </a:lvl1pPr>
            <a:lvl2pPr marL="114300" indent="0">
              <a:buNone/>
              <a:defRPr sz="500" b="1"/>
            </a:lvl2pPr>
            <a:lvl3pPr marL="228600" indent="0">
              <a:buNone/>
              <a:defRPr sz="450" b="1"/>
            </a:lvl3pPr>
            <a:lvl4pPr marL="342900" indent="0">
              <a:buNone/>
              <a:defRPr sz="400" b="1"/>
            </a:lvl4pPr>
            <a:lvl5pPr marL="457200" indent="0">
              <a:buNone/>
              <a:defRPr sz="400" b="1"/>
            </a:lvl5pPr>
            <a:lvl6pPr marL="571500" indent="0">
              <a:buNone/>
              <a:defRPr sz="400" b="1"/>
            </a:lvl6pPr>
            <a:lvl7pPr marL="685800" indent="0">
              <a:buNone/>
              <a:defRPr sz="400" b="1"/>
            </a:lvl7pPr>
            <a:lvl8pPr marL="800100" indent="0">
              <a:buNone/>
              <a:defRPr sz="400" b="1"/>
            </a:lvl8pPr>
            <a:lvl9pPr marL="914400" indent="0">
              <a:buNone/>
              <a:defRPr sz="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84489" y="626269"/>
            <a:ext cx="3765910" cy="92114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0FB5C-C5EB-4465-8B45-730558DBFBBE}" type="datetimeFigureOut">
              <a:rPr lang="en-AE" smtClean="0"/>
              <a:t>05/07/2024</a:t>
            </a:fld>
            <a:endParaRPr lang="en-A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AA9CE-FDC0-4992-8BD7-2CF0C82C1F8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888897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0FB5C-C5EB-4465-8B45-730558DBFBBE}" type="datetimeFigureOut">
              <a:rPr lang="en-AE" smtClean="0"/>
              <a:t>05/07/2024</a:t>
            </a:fld>
            <a:endParaRPr lang="en-A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AA9CE-FDC0-4992-8BD7-2CF0C82C1F8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053487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0FB5C-C5EB-4465-8B45-730558DBFBBE}" type="datetimeFigureOut">
              <a:rPr lang="en-AE" smtClean="0"/>
              <a:t>05/07/2024</a:t>
            </a:fld>
            <a:endParaRPr lang="en-A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AA9CE-FDC0-4992-8BD7-2CF0C82C1F8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324231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0159" y="114300"/>
            <a:ext cx="2857016" cy="400050"/>
          </a:xfrm>
        </p:spPr>
        <p:txBody>
          <a:bodyPr anchor="b"/>
          <a:lstStyle>
            <a:lvl1pPr>
              <a:defRPr sz="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65910" y="246857"/>
            <a:ext cx="4484489" cy="1218406"/>
          </a:xfrm>
        </p:spPr>
        <p:txBody>
          <a:bodyPr/>
          <a:lstStyle>
            <a:lvl1pPr>
              <a:defRPr sz="800"/>
            </a:lvl1pPr>
            <a:lvl2pPr>
              <a:defRPr sz="700"/>
            </a:lvl2pPr>
            <a:lvl3pPr>
              <a:defRPr sz="600"/>
            </a:lvl3pPr>
            <a:lvl4pPr>
              <a:defRPr sz="500"/>
            </a:lvl4pPr>
            <a:lvl5pPr>
              <a:defRPr sz="500"/>
            </a:lvl5pPr>
            <a:lvl6pPr>
              <a:defRPr sz="500"/>
            </a:lvl6pPr>
            <a:lvl7pPr>
              <a:defRPr sz="500"/>
            </a:lvl7pPr>
            <a:lvl8pPr>
              <a:defRPr sz="500"/>
            </a:lvl8pPr>
            <a:lvl9pPr>
              <a:defRPr sz="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0159" y="514350"/>
            <a:ext cx="2857016" cy="952897"/>
          </a:xfrm>
        </p:spPr>
        <p:txBody>
          <a:bodyPr/>
          <a:lstStyle>
            <a:lvl1pPr marL="0" indent="0">
              <a:buNone/>
              <a:defRPr sz="400"/>
            </a:lvl1pPr>
            <a:lvl2pPr marL="114300" indent="0">
              <a:buNone/>
              <a:defRPr sz="350"/>
            </a:lvl2pPr>
            <a:lvl3pPr marL="228600" indent="0">
              <a:buNone/>
              <a:defRPr sz="300"/>
            </a:lvl3pPr>
            <a:lvl4pPr marL="342900" indent="0">
              <a:buNone/>
              <a:defRPr sz="250"/>
            </a:lvl4pPr>
            <a:lvl5pPr marL="457200" indent="0">
              <a:buNone/>
              <a:defRPr sz="250"/>
            </a:lvl5pPr>
            <a:lvl6pPr marL="571500" indent="0">
              <a:buNone/>
              <a:defRPr sz="250"/>
            </a:lvl6pPr>
            <a:lvl7pPr marL="685800" indent="0">
              <a:buNone/>
              <a:defRPr sz="250"/>
            </a:lvl7pPr>
            <a:lvl8pPr marL="800100" indent="0">
              <a:buNone/>
              <a:defRPr sz="250"/>
            </a:lvl8pPr>
            <a:lvl9pPr marL="914400" indent="0">
              <a:buNone/>
              <a:defRPr sz="2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0FB5C-C5EB-4465-8B45-730558DBFBBE}" type="datetimeFigureOut">
              <a:rPr lang="en-AE" smtClean="0"/>
              <a:t>05/07/2024</a:t>
            </a:fld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AA9CE-FDC0-4992-8BD7-2CF0C82C1F8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422737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0159" y="114300"/>
            <a:ext cx="2857016" cy="400050"/>
          </a:xfrm>
        </p:spPr>
        <p:txBody>
          <a:bodyPr anchor="b"/>
          <a:lstStyle>
            <a:lvl1pPr>
              <a:defRPr sz="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765910" y="246857"/>
            <a:ext cx="4484489" cy="1218406"/>
          </a:xfrm>
        </p:spPr>
        <p:txBody>
          <a:bodyPr anchor="t"/>
          <a:lstStyle>
            <a:lvl1pPr marL="0" indent="0">
              <a:buNone/>
              <a:defRPr sz="800"/>
            </a:lvl1pPr>
            <a:lvl2pPr marL="114300" indent="0">
              <a:buNone/>
              <a:defRPr sz="700"/>
            </a:lvl2pPr>
            <a:lvl3pPr marL="228600" indent="0">
              <a:buNone/>
              <a:defRPr sz="600"/>
            </a:lvl3pPr>
            <a:lvl4pPr marL="342900" indent="0">
              <a:buNone/>
              <a:defRPr sz="500"/>
            </a:lvl4pPr>
            <a:lvl5pPr marL="457200" indent="0">
              <a:buNone/>
              <a:defRPr sz="500"/>
            </a:lvl5pPr>
            <a:lvl6pPr marL="571500" indent="0">
              <a:buNone/>
              <a:defRPr sz="500"/>
            </a:lvl6pPr>
            <a:lvl7pPr marL="685800" indent="0">
              <a:buNone/>
              <a:defRPr sz="500"/>
            </a:lvl7pPr>
            <a:lvl8pPr marL="800100" indent="0">
              <a:buNone/>
              <a:defRPr sz="500"/>
            </a:lvl8pPr>
            <a:lvl9pPr marL="914400" indent="0">
              <a:buNone/>
              <a:defRPr sz="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0159" y="514350"/>
            <a:ext cx="2857016" cy="952897"/>
          </a:xfrm>
        </p:spPr>
        <p:txBody>
          <a:bodyPr/>
          <a:lstStyle>
            <a:lvl1pPr marL="0" indent="0">
              <a:buNone/>
              <a:defRPr sz="400"/>
            </a:lvl1pPr>
            <a:lvl2pPr marL="114300" indent="0">
              <a:buNone/>
              <a:defRPr sz="350"/>
            </a:lvl2pPr>
            <a:lvl3pPr marL="228600" indent="0">
              <a:buNone/>
              <a:defRPr sz="300"/>
            </a:lvl3pPr>
            <a:lvl4pPr marL="342900" indent="0">
              <a:buNone/>
              <a:defRPr sz="250"/>
            </a:lvl4pPr>
            <a:lvl5pPr marL="457200" indent="0">
              <a:buNone/>
              <a:defRPr sz="250"/>
            </a:lvl5pPr>
            <a:lvl6pPr marL="571500" indent="0">
              <a:buNone/>
              <a:defRPr sz="250"/>
            </a:lvl6pPr>
            <a:lvl7pPr marL="685800" indent="0">
              <a:buNone/>
              <a:defRPr sz="250"/>
            </a:lvl7pPr>
            <a:lvl8pPr marL="800100" indent="0">
              <a:buNone/>
              <a:defRPr sz="250"/>
            </a:lvl8pPr>
            <a:lvl9pPr marL="914400" indent="0">
              <a:buNone/>
              <a:defRPr sz="2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0FB5C-C5EB-4465-8B45-730558DBFBBE}" type="datetimeFigureOut">
              <a:rPr lang="en-AE" smtClean="0"/>
              <a:t>05/07/2024</a:t>
            </a:fld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AA9CE-FDC0-4992-8BD7-2CF0C82C1F8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016137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005" y="91281"/>
            <a:ext cx="7640241" cy="3313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005" y="456406"/>
            <a:ext cx="7640241" cy="10878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005" y="1589088"/>
            <a:ext cx="1993106" cy="912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0FB5C-C5EB-4465-8B45-730558DBFBBE}" type="datetimeFigureOut">
              <a:rPr lang="en-AE" smtClean="0"/>
              <a:t>05/07/2024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4296" y="1589088"/>
            <a:ext cx="2989659" cy="912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56139" y="1589088"/>
            <a:ext cx="1993106" cy="912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AA9CE-FDC0-4992-8BD7-2CF0C82C1F87}" type="slidenum">
              <a:rPr lang="en-AE" smtClean="0"/>
              <a:t>‹#›</a:t>
            </a:fld>
            <a:endParaRPr lang="en-AE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506E6A7-DA00-A3EC-AC6C-1BCD00DB479D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190500" y="1386840"/>
            <a:ext cx="1857375" cy="13716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AE" sz="900">
                <a:solidFill>
                  <a:srgbClr val="0078D7"/>
                </a:solidFill>
                <a:latin typeface="Rockwell" panose="02060603020205020403" pitchFamily="18" charset="0"/>
              </a:rPr>
              <a:t>Information Classification: General</a:t>
            </a:r>
          </a:p>
        </p:txBody>
      </p:sp>
    </p:spTree>
    <p:extLst>
      <p:ext uri="{BB962C8B-B14F-4D97-AF65-F5344CB8AC3E}">
        <p14:creationId xmlns:p14="http://schemas.microsoft.com/office/powerpoint/2010/main" val="862559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28600" rtl="0" eaLnBrk="1" latinLnBrk="0" hangingPunct="1">
        <a:lnSpc>
          <a:spcPct val="90000"/>
        </a:lnSpc>
        <a:spcBef>
          <a:spcPct val="0"/>
        </a:spcBef>
        <a:buNone/>
        <a:defRPr sz="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7150" indent="-57150" algn="l" defTabSz="228600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1pPr>
      <a:lvl2pPr marL="171450" indent="-57150" algn="l" defTabSz="228600" rtl="0" eaLnBrk="1" latinLnBrk="0" hangingPunct="1">
        <a:lnSpc>
          <a:spcPct val="90000"/>
        </a:lnSpc>
        <a:spcBef>
          <a:spcPts val="125"/>
        </a:spcBef>
        <a:buFont typeface="Arial" panose="020B0604020202020204" pitchFamily="34" charset="0"/>
        <a:buChar char="•"/>
        <a:defRPr sz="600" kern="1200">
          <a:solidFill>
            <a:schemeClr val="tx1"/>
          </a:solidFill>
          <a:latin typeface="+mn-lt"/>
          <a:ea typeface="+mn-ea"/>
          <a:cs typeface="+mn-cs"/>
        </a:defRPr>
      </a:lvl2pPr>
      <a:lvl3pPr marL="285750" indent="-57150" algn="l" defTabSz="228600" rtl="0" eaLnBrk="1" latinLnBrk="0" hangingPunct="1">
        <a:lnSpc>
          <a:spcPct val="90000"/>
        </a:lnSpc>
        <a:spcBef>
          <a:spcPts val="125"/>
        </a:spcBef>
        <a:buFont typeface="Arial" panose="020B0604020202020204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3pPr>
      <a:lvl4pPr marL="400050" indent="-57150" algn="l" defTabSz="228600" rtl="0" eaLnBrk="1" latinLnBrk="0" hangingPunct="1">
        <a:lnSpc>
          <a:spcPct val="90000"/>
        </a:lnSpc>
        <a:spcBef>
          <a:spcPts val="125"/>
        </a:spcBef>
        <a:buFont typeface="Arial" panose="020B0604020202020204" pitchFamily="34" charset="0"/>
        <a:buChar char="•"/>
        <a:defRPr sz="450" kern="1200">
          <a:solidFill>
            <a:schemeClr val="tx1"/>
          </a:solidFill>
          <a:latin typeface="+mn-lt"/>
          <a:ea typeface="+mn-ea"/>
          <a:cs typeface="+mn-cs"/>
        </a:defRPr>
      </a:lvl4pPr>
      <a:lvl5pPr marL="514350" indent="-57150" algn="l" defTabSz="228600" rtl="0" eaLnBrk="1" latinLnBrk="0" hangingPunct="1">
        <a:lnSpc>
          <a:spcPct val="90000"/>
        </a:lnSpc>
        <a:spcBef>
          <a:spcPts val="125"/>
        </a:spcBef>
        <a:buFont typeface="Arial" panose="020B0604020202020204" pitchFamily="34" charset="0"/>
        <a:buChar char="•"/>
        <a:defRPr sz="450" kern="1200">
          <a:solidFill>
            <a:schemeClr val="tx1"/>
          </a:solidFill>
          <a:latin typeface="+mn-lt"/>
          <a:ea typeface="+mn-ea"/>
          <a:cs typeface="+mn-cs"/>
        </a:defRPr>
      </a:lvl5pPr>
      <a:lvl6pPr marL="628650" indent="-57150" algn="l" defTabSz="228600" rtl="0" eaLnBrk="1" latinLnBrk="0" hangingPunct="1">
        <a:lnSpc>
          <a:spcPct val="90000"/>
        </a:lnSpc>
        <a:spcBef>
          <a:spcPts val="125"/>
        </a:spcBef>
        <a:buFont typeface="Arial" panose="020B0604020202020204" pitchFamily="34" charset="0"/>
        <a:buChar char="•"/>
        <a:defRPr sz="450" kern="1200">
          <a:solidFill>
            <a:schemeClr val="tx1"/>
          </a:solidFill>
          <a:latin typeface="+mn-lt"/>
          <a:ea typeface="+mn-ea"/>
          <a:cs typeface="+mn-cs"/>
        </a:defRPr>
      </a:lvl6pPr>
      <a:lvl7pPr marL="742950" indent="-57150" algn="l" defTabSz="228600" rtl="0" eaLnBrk="1" latinLnBrk="0" hangingPunct="1">
        <a:lnSpc>
          <a:spcPct val="90000"/>
        </a:lnSpc>
        <a:spcBef>
          <a:spcPts val="125"/>
        </a:spcBef>
        <a:buFont typeface="Arial" panose="020B0604020202020204" pitchFamily="34" charset="0"/>
        <a:buChar char="•"/>
        <a:defRPr sz="450" kern="1200">
          <a:solidFill>
            <a:schemeClr val="tx1"/>
          </a:solidFill>
          <a:latin typeface="+mn-lt"/>
          <a:ea typeface="+mn-ea"/>
          <a:cs typeface="+mn-cs"/>
        </a:defRPr>
      </a:lvl7pPr>
      <a:lvl8pPr marL="857250" indent="-57150" algn="l" defTabSz="228600" rtl="0" eaLnBrk="1" latinLnBrk="0" hangingPunct="1">
        <a:lnSpc>
          <a:spcPct val="90000"/>
        </a:lnSpc>
        <a:spcBef>
          <a:spcPts val="125"/>
        </a:spcBef>
        <a:buFont typeface="Arial" panose="020B0604020202020204" pitchFamily="34" charset="0"/>
        <a:buChar char="•"/>
        <a:defRPr sz="450" kern="1200">
          <a:solidFill>
            <a:schemeClr val="tx1"/>
          </a:solidFill>
          <a:latin typeface="+mn-lt"/>
          <a:ea typeface="+mn-ea"/>
          <a:cs typeface="+mn-cs"/>
        </a:defRPr>
      </a:lvl8pPr>
      <a:lvl9pPr marL="971550" indent="-57150" algn="l" defTabSz="228600" rtl="0" eaLnBrk="1" latinLnBrk="0" hangingPunct="1">
        <a:lnSpc>
          <a:spcPct val="90000"/>
        </a:lnSpc>
        <a:spcBef>
          <a:spcPts val="125"/>
        </a:spcBef>
        <a:buFont typeface="Arial" panose="020B0604020202020204" pitchFamily="34" charset="0"/>
        <a:buChar char="•"/>
        <a:defRPr sz="4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28600" rtl="0" eaLnBrk="1" latinLnBrk="0" hangingPunct="1">
        <a:defRPr sz="450" kern="1200">
          <a:solidFill>
            <a:schemeClr val="tx1"/>
          </a:solidFill>
          <a:latin typeface="+mn-lt"/>
          <a:ea typeface="+mn-ea"/>
          <a:cs typeface="+mn-cs"/>
        </a:defRPr>
      </a:lvl1pPr>
      <a:lvl2pPr marL="114300" algn="l" defTabSz="228600" rtl="0" eaLnBrk="1" latinLnBrk="0" hangingPunct="1">
        <a:defRPr sz="45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" algn="l" defTabSz="228600" rtl="0" eaLnBrk="1" latinLnBrk="0" hangingPunct="1">
        <a:defRPr sz="450" kern="1200">
          <a:solidFill>
            <a:schemeClr val="tx1"/>
          </a:solidFill>
          <a:latin typeface="+mn-lt"/>
          <a:ea typeface="+mn-ea"/>
          <a:cs typeface="+mn-cs"/>
        </a:defRPr>
      </a:lvl3pPr>
      <a:lvl4pPr marL="342900" algn="l" defTabSz="228600" rtl="0" eaLnBrk="1" latinLnBrk="0" hangingPunct="1">
        <a:defRPr sz="450" kern="1200">
          <a:solidFill>
            <a:schemeClr val="tx1"/>
          </a:solidFill>
          <a:latin typeface="+mn-lt"/>
          <a:ea typeface="+mn-ea"/>
          <a:cs typeface="+mn-cs"/>
        </a:defRPr>
      </a:lvl4pPr>
      <a:lvl5pPr marL="457200" algn="l" defTabSz="228600" rtl="0" eaLnBrk="1" latinLnBrk="0" hangingPunct="1">
        <a:defRPr sz="450" kern="1200">
          <a:solidFill>
            <a:schemeClr val="tx1"/>
          </a:solidFill>
          <a:latin typeface="+mn-lt"/>
          <a:ea typeface="+mn-ea"/>
          <a:cs typeface="+mn-cs"/>
        </a:defRPr>
      </a:lvl5pPr>
      <a:lvl6pPr marL="571500" algn="l" defTabSz="228600" rtl="0" eaLnBrk="1" latinLnBrk="0" hangingPunct="1">
        <a:defRPr sz="450" kern="1200">
          <a:solidFill>
            <a:schemeClr val="tx1"/>
          </a:solidFill>
          <a:latin typeface="+mn-lt"/>
          <a:ea typeface="+mn-ea"/>
          <a:cs typeface="+mn-cs"/>
        </a:defRPr>
      </a:lvl6pPr>
      <a:lvl7pPr marL="685800" algn="l" defTabSz="228600" rtl="0" eaLnBrk="1" latinLnBrk="0" hangingPunct="1">
        <a:defRPr sz="450" kern="1200">
          <a:solidFill>
            <a:schemeClr val="tx1"/>
          </a:solidFill>
          <a:latin typeface="+mn-lt"/>
          <a:ea typeface="+mn-ea"/>
          <a:cs typeface="+mn-cs"/>
        </a:defRPr>
      </a:lvl7pPr>
      <a:lvl8pPr marL="800100" algn="l" defTabSz="228600" rtl="0" eaLnBrk="1" latinLnBrk="0" hangingPunct="1">
        <a:defRPr sz="450" kern="1200">
          <a:solidFill>
            <a:schemeClr val="tx1"/>
          </a:solidFill>
          <a:latin typeface="+mn-lt"/>
          <a:ea typeface="+mn-ea"/>
          <a:cs typeface="+mn-cs"/>
        </a:defRPr>
      </a:lvl8pPr>
      <a:lvl9pPr marL="914400" algn="l" defTabSz="228600" rtl="0" eaLnBrk="1" latinLnBrk="0" hangingPunct="1">
        <a:defRPr sz="4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11D3B-9B13-501E-FFEC-D7854F3740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24472" y="695366"/>
            <a:ext cx="2174861" cy="389331"/>
          </a:xfrm>
        </p:spPr>
        <p:txBody>
          <a:bodyPr/>
          <a:lstStyle/>
          <a:p>
            <a:endParaRPr lang="en-A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B4FC40-1C4F-EB1D-BD77-BE0EDD87EF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4447" y="526018"/>
            <a:ext cx="4230684" cy="662463"/>
          </a:xfrm>
        </p:spPr>
        <p:txBody>
          <a:bodyPr/>
          <a:lstStyle/>
          <a:p>
            <a:endParaRPr lang="en-A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8042260-900C-FC48-7CF6-ADC6EA6F89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433520" cy="17145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D8A5060-5257-B1A5-FB7F-D2923D60AAB4}"/>
              </a:ext>
            </a:extLst>
          </p:cNvPr>
          <p:cNvSpPr txBox="1"/>
          <p:nvPr/>
        </p:nvSpPr>
        <p:spPr>
          <a:xfrm>
            <a:off x="124447" y="95162"/>
            <a:ext cx="44247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  <a:latin typeface="Urbane Demi"/>
              </a:rPr>
              <a:t>I am exhibiting at Africa Health 2024, visit our stand </a:t>
            </a:r>
            <a:endParaRPr lang="en-AE" sz="2400" b="1" dirty="0">
              <a:solidFill>
                <a:schemeClr val="bg1"/>
              </a:solidFill>
              <a:latin typeface="Urbane Demi"/>
            </a:endParaRPr>
          </a:p>
        </p:txBody>
      </p:sp>
      <p:sp>
        <p:nvSpPr>
          <p:cNvPr id="7" name="object 47">
            <a:extLst>
              <a:ext uri="{FF2B5EF4-FFF2-40B4-BE49-F238E27FC236}">
                <a16:creationId xmlns:a16="http://schemas.microsoft.com/office/drawing/2014/main" id="{64634105-AA60-E611-C98D-BDFA565EB3CE}"/>
              </a:ext>
            </a:extLst>
          </p:cNvPr>
          <p:cNvSpPr/>
          <p:nvPr/>
        </p:nvSpPr>
        <p:spPr>
          <a:xfrm>
            <a:off x="970810" y="1025315"/>
            <a:ext cx="1370887" cy="408559"/>
          </a:xfrm>
          <a:custGeom>
            <a:avLst/>
            <a:gdLst/>
            <a:ahLst/>
            <a:cxnLst/>
            <a:rect l="l" t="t" r="r" b="b"/>
            <a:pathLst>
              <a:path w="1353185" h="468629">
                <a:moveTo>
                  <a:pt x="1118476" y="0"/>
                </a:moveTo>
                <a:lnTo>
                  <a:pt x="234251" y="0"/>
                </a:lnTo>
                <a:lnTo>
                  <a:pt x="187041" y="4759"/>
                </a:lnTo>
                <a:lnTo>
                  <a:pt x="143069" y="18408"/>
                </a:lnTo>
                <a:lnTo>
                  <a:pt x="103278" y="40006"/>
                </a:lnTo>
                <a:lnTo>
                  <a:pt x="68610" y="68610"/>
                </a:lnTo>
                <a:lnTo>
                  <a:pt x="40006" y="103278"/>
                </a:lnTo>
                <a:lnTo>
                  <a:pt x="18408" y="143069"/>
                </a:lnTo>
                <a:lnTo>
                  <a:pt x="4759" y="187041"/>
                </a:lnTo>
                <a:lnTo>
                  <a:pt x="0" y="234251"/>
                </a:lnTo>
                <a:lnTo>
                  <a:pt x="4759" y="281461"/>
                </a:lnTo>
                <a:lnTo>
                  <a:pt x="18408" y="325433"/>
                </a:lnTo>
                <a:lnTo>
                  <a:pt x="40006" y="365224"/>
                </a:lnTo>
                <a:lnTo>
                  <a:pt x="68610" y="399892"/>
                </a:lnTo>
                <a:lnTo>
                  <a:pt x="103278" y="428496"/>
                </a:lnTo>
                <a:lnTo>
                  <a:pt x="143069" y="450094"/>
                </a:lnTo>
                <a:lnTo>
                  <a:pt x="187041" y="463743"/>
                </a:lnTo>
                <a:lnTo>
                  <a:pt x="234251" y="468503"/>
                </a:lnTo>
                <a:lnTo>
                  <a:pt x="1118476" y="468503"/>
                </a:lnTo>
                <a:lnTo>
                  <a:pt x="1165686" y="463743"/>
                </a:lnTo>
                <a:lnTo>
                  <a:pt x="1209658" y="450094"/>
                </a:lnTo>
                <a:lnTo>
                  <a:pt x="1249449" y="428496"/>
                </a:lnTo>
                <a:lnTo>
                  <a:pt x="1284117" y="399892"/>
                </a:lnTo>
                <a:lnTo>
                  <a:pt x="1312721" y="365224"/>
                </a:lnTo>
                <a:lnTo>
                  <a:pt x="1334319" y="325433"/>
                </a:lnTo>
                <a:lnTo>
                  <a:pt x="1347968" y="281461"/>
                </a:lnTo>
                <a:lnTo>
                  <a:pt x="1352727" y="234251"/>
                </a:lnTo>
                <a:lnTo>
                  <a:pt x="1347968" y="187041"/>
                </a:lnTo>
                <a:lnTo>
                  <a:pt x="1334319" y="143069"/>
                </a:lnTo>
                <a:lnTo>
                  <a:pt x="1312721" y="103278"/>
                </a:lnTo>
                <a:lnTo>
                  <a:pt x="1284117" y="68610"/>
                </a:lnTo>
                <a:lnTo>
                  <a:pt x="1249449" y="40006"/>
                </a:lnTo>
                <a:lnTo>
                  <a:pt x="1209658" y="18408"/>
                </a:lnTo>
                <a:lnTo>
                  <a:pt x="1165686" y="4759"/>
                </a:lnTo>
                <a:lnTo>
                  <a:pt x="1118476" y="0"/>
                </a:lnTo>
                <a:close/>
              </a:path>
            </a:pathLst>
          </a:custGeom>
          <a:solidFill>
            <a:srgbClr val="95C11E"/>
          </a:solidFill>
        </p:spPr>
        <p:txBody>
          <a:bodyPr wrap="square" lIns="0" tIns="0" rIns="0" bIns="0" rtlCol="0"/>
          <a:lstStyle/>
          <a:p>
            <a:r>
              <a:rPr lang="en-GB" sz="800" dirty="0">
                <a:solidFill>
                  <a:schemeClr val="bg1"/>
                </a:solidFill>
                <a:latin typeface="Urbane Demi"/>
              </a:rPr>
              <a:t>            </a:t>
            </a:r>
            <a:endParaRPr sz="1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BD7B34D-72AD-506B-B02E-E9D913AC613D}"/>
              </a:ext>
            </a:extLst>
          </p:cNvPr>
          <p:cNvSpPr txBox="1"/>
          <p:nvPr/>
        </p:nvSpPr>
        <p:spPr>
          <a:xfrm>
            <a:off x="1198709" y="1036357"/>
            <a:ext cx="13708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  <a:latin typeface="Urbane Bold" panose="00000800000000000000" pitchFamily="2" charset="0"/>
              </a:rPr>
              <a:t>Join me</a:t>
            </a:r>
            <a:endParaRPr lang="en-AE" sz="1600" dirty="0">
              <a:solidFill>
                <a:schemeClr val="bg1"/>
              </a:solidFill>
              <a:latin typeface="Urbane Bold" panose="00000800000000000000" pitchFamily="2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332D133-F50D-FD4B-0814-403D7B5F916E}"/>
              </a:ext>
            </a:extLst>
          </p:cNvPr>
          <p:cNvSpPr txBox="1"/>
          <p:nvPr/>
        </p:nvSpPr>
        <p:spPr>
          <a:xfrm>
            <a:off x="5044882" y="59034"/>
            <a:ext cx="36889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00">
              <a:spcBef>
                <a:spcPts val="13"/>
              </a:spcBef>
            </a:pPr>
            <a:r>
              <a:rPr lang="en-US" sz="1800" b="1" i="0" dirty="0">
                <a:solidFill>
                  <a:srgbClr val="008A38"/>
                </a:solidFill>
                <a:effectLst/>
                <a:latin typeface="Urbane Demi"/>
              </a:rPr>
              <a:t>22 - 24 October 2024</a:t>
            </a:r>
          </a:p>
          <a:p>
            <a:pPr marL="1500">
              <a:spcBef>
                <a:spcPts val="13"/>
              </a:spcBef>
            </a:pPr>
            <a:r>
              <a:rPr lang="en-US" sz="1400" b="0" i="0" dirty="0">
                <a:solidFill>
                  <a:srgbClr val="504F53"/>
                </a:solidFill>
                <a:effectLst/>
                <a:latin typeface="Urbane Demi"/>
              </a:rPr>
              <a:t>Cape Town International Convention Centre, South Africa</a:t>
            </a:r>
            <a:endParaRPr lang="en-GB" sz="1400" dirty="0">
              <a:latin typeface="Urbane Demi"/>
              <a:cs typeface="Urbane-Light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DCCCD38-F602-4A96-CAEC-46465B8B09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0259" y="989481"/>
            <a:ext cx="1984911" cy="559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13398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00F7AE450B0494789EA3F43E3C63817" ma:contentTypeVersion="20" ma:contentTypeDescription="Create a new document." ma:contentTypeScope="" ma:versionID="24c0108dcdf039a59a76165120278bce">
  <xsd:schema xmlns:xsd="http://www.w3.org/2001/XMLSchema" xmlns:xs="http://www.w3.org/2001/XMLSchema" xmlns:p="http://schemas.microsoft.com/office/2006/metadata/properties" xmlns:ns2="17f3e685-304c-4b5f-b01d-d2a276301343" xmlns:ns3="996aceff-cf93-471e-b5cd-8d01316bb703" targetNamespace="http://schemas.microsoft.com/office/2006/metadata/properties" ma:root="true" ma:fieldsID="b8f2e809c778cafc654363c648335ffd" ns2:_="" ns3:_="">
    <xsd:import namespace="17f3e685-304c-4b5f-b01d-d2a276301343"/>
    <xsd:import namespace="996aceff-cf93-471e-b5cd-8d01316bb70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Date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f3e685-304c-4b5f-b01d-d2a2763013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Date" ma:index="20" nillable="true" ma:displayName="Date" ma:description="10/10/2021" ma:format="DateTime" ma:internalName="Date">
      <xsd:simpleType>
        <xsd:restriction base="dms:DateTime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bdc0606b-8e5a-4aee-a68c-f4efcab0e83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6aceff-cf93-471e-b5cd-8d01316bb703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2ae8566-1e59-4fab-8926-708f14f4f264}" ma:internalName="TaxCatchAll" ma:showField="CatchAllData" ma:web="996aceff-cf93-471e-b5cd-8d01316bb70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e xmlns="17f3e685-304c-4b5f-b01d-d2a276301343" xsi:nil="true"/>
    <TaxCatchAll xmlns="996aceff-cf93-471e-b5cd-8d01316bb703" xsi:nil="true"/>
    <lcf76f155ced4ddcb4097134ff3c332f xmlns="17f3e685-304c-4b5f-b01d-d2a276301343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9691B69-7EE0-45C8-B7C8-2989A26A4EC0}"/>
</file>

<file path=customXml/itemProps2.xml><?xml version="1.0" encoding="utf-8"?>
<ds:datastoreItem xmlns:ds="http://schemas.openxmlformats.org/officeDocument/2006/customXml" ds:itemID="{80611BDE-BB6B-4994-9226-2D4A24C7E2A4}"/>
</file>

<file path=customXml/itemProps3.xml><?xml version="1.0" encoding="utf-8"?>
<ds:datastoreItem xmlns:ds="http://schemas.openxmlformats.org/officeDocument/2006/customXml" ds:itemID="{EC512011-9C9A-4DC6-A342-24FCF75E9B74}"/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18</TotalTime>
  <Words>27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Rockwell</vt:lpstr>
      <vt:lpstr>Urbane Bold</vt:lpstr>
      <vt:lpstr>Urbane Demi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Tesfaye, Seble</dc:creator>
  <cp:lastModifiedBy>Soudagar, Arshiya</cp:lastModifiedBy>
  <cp:revision>3</cp:revision>
  <dcterms:created xsi:type="dcterms:W3CDTF">2023-09-25T17:36:35Z</dcterms:created>
  <dcterms:modified xsi:type="dcterms:W3CDTF">2024-07-05T08:32:08Z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bbab825-a111-45e4-86a1-18cee0005896_Enabled">
    <vt:lpwstr>true</vt:lpwstr>
  </property>
  <property fmtid="{D5CDD505-2E9C-101B-9397-08002B2CF9AE}" pid="3" name="MSIP_Label_2bbab825-a111-45e4-86a1-18cee0005896_SetDate">
    <vt:lpwstr>2024-07-05T08:31:46Z</vt:lpwstr>
  </property>
  <property fmtid="{D5CDD505-2E9C-101B-9397-08002B2CF9AE}" pid="4" name="MSIP_Label_2bbab825-a111-45e4-86a1-18cee0005896_Method">
    <vt:lpwstr>Standard</vt:lpwstr>
  </property>
  <property fmtid="{D5CDD505-2E9C-101B-9397-08002B2CF9AE}" pid="5" name="MSIP_Label_2bbab825-a111-45e4-86a1-18cee0005896_Name">
    <vt:lpwstr>2bbab825-a111-45e4-86a1-18cee0005896</vt:lpwstr>
  </property>
  <property fmtid="{D5CDD505-2E9C-101B-9397-08002B2CF9AE}" pid="6" name="MSIP_Label_2bbab825-a111-45e4-86a1-18cee0005896_SiteId">
    <vt:lpwstr>2567d566-604c-408a-8a60-55d0dc9d9d6b</vt:lpwstr>
  </property>
  <property fmtid="{D5CDD505-2E9C-101B-9397-08002B2CF9AE}" pid="7" name="MSIP_Label_2bbab825-a111-45e4-86a1-18cee0005896_ActionId">
    <vt:lpwstr>c86e7bd3-c042-4332-8b42-e173660c32cb</vt:lpwstr>
  </property>
  <property fmtid="{D5CDD505-2E9C-101B-9397-08002B2CF9AE}" pid="8" name="MSIP_Label_2bbab825-a111-45e4-86a1-18cee0005896_ContentBits">
    <vt:lpwstr>2</vt:lpwstr>
  </property>
  <property fmtid="{D5CDD505-2E9C-101B-9397-08002B2CF9AE}" pid="9" name="ClassificationContentMarkingFooterLocations">
    <vt:lpwstr>Office Theme:8</vt:lpwstr>
  </property>
  <property fmtid="{D5CDD505-2E9C-101B-9397-08002B2CF9AE}" pid="10" name="ClassificationContentMarkingFooterText">
    <vt:lpwstr>Information Classification: General</vt:lpwstr>
  </property>
  <property fmtid="{D5CDD505-2E9C-101B-9397-08002B2CF9AE}" pid="11" name="ContentTypeId">
    <vt:lpwstr>0x010100B00F7AE450B0494789EA3F43E3C63817</vt:lpwstr>
  </property>
</Properties>
</file>