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215438" cy="237966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150" y="1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1930" y="389450"/>
            <a:ext cx="6911579" cy="828475"/>
          </a:xfrm>
        </p:spPr>
        <p:txBody>
          <a:bodyPr anchor="b"/>
          <a:lstStyle>
            <a:lvl1pPr algn="ctr">
              <a:defRPr sz="208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930" y="1249874"/>
            <a:ext cx="6911579" cy="574534"/>
          </a:xfrm>
        </p:spPr>
        <p:txBody>
          <a:bodyPr/>
          <a:lstStyle>
            <a:lvl1pPr marL="0" indent="0" algn="ctr">
              <a:buNone/>
              <a:defRPr sz="833"/>
            </a:lvl1pPr>
            <a:lvl2pPr marL="158648" indent="0" algn="ctr">
              <a:buNone/>
              <a:defRPr sz="694"/>
            </a:lvl2pPr>
            <a:lvl3pPr marL="317297" indent="0" algn="ctr">
              <a:buNone/>
              <a:defRPr sz="625"/>
            </a:lvl3pPr>
            <a:lvl4pPr marL="475945" indent="0" algn="ctr">
              <a:buNone/>
              <a:defRPr sz="555"/>
            </a:lvl4pPr>
            <a:lvl5pPr marL="634594" indent="0" algn="ctr">
              <a:buNone/>
              <a:defRPr sz="555"/>
            </a:lvl5pPr>
            <a:lvl6pPr marL="793242" indent="0" algn="ctr">
              <a:buNone/>
              <a:defRPr sz="555"/>
            </a:lvl6pPr>
            <a:lvl7pPr marL="951890" indent="0" algn="ctr">
              <a:buNone/>
              <a:defRPr sz="555"/>
            </a:lvl7pPr>
            <a:lvl8pPr marL="1110539" indent="0" algn="ctr">
              <a:buNone/>
              <a:defRPr sz="555"/>
            </a:lvl8pPr>
            <a:lvl9pPr marL="1269187" indent="0" algn="ctr">
              <a:buNone/>
              <a:defRPr sz="55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4612-1BEA-4CBB-A509-82B02E3163B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B84F-54AC-460F-8B4E-938384F17E3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1578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4612-1BEA-4CBB-A509-82B02E3163B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B84F-54AC-460F-8B4E-938384F17E3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29232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798" y="126695"/>
            <a:ext cx="1987079" cy="201665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3562" y="126695"/>
            <a:ext cx="5846043" cy="201665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4612-1BEA-4CBB-A509-82B02E3163B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B84F-54AC-460F-8B4E-938384F17E3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57542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4612-1BEA-4CBB-A509-82B02E3163B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B84F-54AC-460F-8B4E-938384F17E3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5709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762" y="593263"/>
            <a:ext cx="7948315" cy="989874"/>
          </a:xfrm>
        </p:spPr>
        <p:txBody>
          <a:bodyPr anchor="b"/>
          <a:lstStyle>
            <a:lvl1pPr>
              <a:defRPr sz="208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762" y="1592502"/>
            <a:ext cx="7948315" cy="520551"/>
          </a:xfrm>
        </p:spPr>
        <p:txBody>
          <a:bodyPr/>
          <a:lstStyle>
            <a:lvl1pPr marL="0" indent="0">
              <a:buNone/>
              <a:defRPr sz="833">
                <a:solidFill>
                  <a:schemeClr val="tx1">
                    <a:tint val="75000"/>
                  </a:schemeClr>
                </a:solidFill>
              </a:defRPr>
            </a:lvl1pPr>
            <a:lvl2pPr marL="158648" indent="0">
              <a:buNone/>
              <a:defRPr sz="694">
                <a:solidFill>
                  <a:schemeClr val="tx1">
                    <a:tint val="75000"/>
                  </a:schemeClr>
                </a:solidFill>
              </a:defRPr>
            </a:lvl2pPr>
            <a:lvl3pPr marL="317297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3pPr>
            <a:lvl4pPr marL="475945" indent="0">
              <a:buNone/>
              <a:defRPr sz="555">
                <a:solidFill>
                  <a:schemeClr val="tx1">
                    <a:tint val="75000"/>
                  </a:schemeClr>
                </a:solidFill>
              </a:defRPr>
            </a:lvl4pPr>
            <a:lvl5pPr marL="634594" indent="0">
              <a:buNone/>
              <a:defRPr sz="555">
                <a:solidFill>
                  <a:schemeClr val="tx1">
                    <a:tint val="75000"/>
                  </a:schemeClr>
                </a:solidFill>
              </a:defRPr>
            </a:lvl5pPr>
            <a:lvl6pPr marL="793242" indent="0">
              <a:buNone/>
              <a:defRPr sz="555">
                <a:solidFill>
                  <a:schemeClr val="tx1">
                    <a:tint val="75000"/>
                  </a:schemeClr>
                </a:solidFill>
              </a:defRPr>
            </a:lvl6pPr>
            <a:lvl7pPr marL="951890" indent="0">
              <a:buNone/>
              <a:defRPr sz="555">
                <a:solidFill>
                  <a:schemeClr val="tx1">
                    <a:tint val="75000"/>
                  </a:schemeClr>
                </a:solidFill>
              </a:defRPr>
            </a:lvl7pPr>
            <a:lvl8pPr marL="1110539" indent="0">
              <a:buNone/>
              <a:defRPr sz="555">
                <a:solidFill>
                  <a:schemeClr val="tx1">
                    <a:tint val="75000"/>
                  </a:schemeClr>
                </a:solidFill>
              </a:defRPr>
            </a:lvl8pPr>
            <a:lvl9pPr marL="1269187" indent="0">
              <a:buNone/>
              <a:defRPr sz="5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4612-1BEA-4CBB-A509-82B02E3163B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B84F-54AC-460F-8B4E-938384F17E3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60832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561" y="633475"/>
            <a:ext cx="3916561" cy="15098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316" y="633475"/>
            <a:ext cx="3916561" cy="15098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4612-1BEA-4CBB-A509-82B02E3163B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B84F-54AC-460F-8B4E-938384F17E3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87426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762" y="126695"/>
            <a:ext cx="7948315" cy="4599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4762" y="583348"/>
            <a:ext cx="3898562" cy="285890"/>
          </a:xfrm>
        </p:spPr>
        <p:txBody>
          <a:bodyPr anchor="b"/>
          <a:lstStyle>
            <a:lvl1pPr marL="0" indent="0">
              <a:buNone/>
              <a:defRPr sz="833" b="1"/>
            </a:lvl1pPr>
            <a:lvl2pPr marL="158648" indent="0">
              <a:buNone/>
              <a:defRPr sz="694" b="1"/>
            </a:lvl2pPr>
            <a:lvl3pPr marL="317297" indent="0">
              <a:buNone/>
              <a:defRPr sz="625" b="1"/>
            </a:lvl3pPr>
            <a:lvl4pPr marL="475945" indent="0">
              <a:buNone/>
              <a:defRPr sz="555" b="1"/>
            </a:lvl4pPr>
            <a:lvl5pPr marL="634594" indent="0">
              <a:buNone/>
              <a:defRPr sz="555" b="1"/>
            </a:lvl5pPr>
            <a:lvl6pPr marL="793242" indent="0">
              <a:buNone/>
              <a:defRPr sz="555" b="1"/>
            </a:lvl6pPr>
            <a:lvl7pPr marL="951890" indent="0">
              <a:buNone/>
              <a:defRPr sz="555" b="1"/>
            </a:lvl7pPr>
            <a:lvl8pPr marL="1110539" indent="0">
              <a:buNone/>
              <a:defRPr sz="555" b="1"/>
            </a:lvl8pPr>
            <a:lvl9pPr marL="1269187" indent="0">
              <a:buNone/>
              <a:defRPr sz="55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762" y="869238"/>
            <a:ext cx="3898562" cy="12785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5316" y="583348"/>
            <a:ext cx="3917761" cy="285890"/>
          </a:xfrm>
        </p:spPr>
        <p:txBody>
          <a:bodyPr anchor="b"/>
          <a:lstStyle>
            <a:lvl1pPr marL="0" indent="0">
              <a:buNone/>
              <a:defRPr sz="833" b="1"/>
            </a:lvl1pPr>
            <a:lvl2pPr marL="158648" indent="0">
              <a:buNone/>
              <a:defRPr sz="694" b="1"/>
            </a:lvl2pPr>
            <a:lvl3pPr marL="317297" indent="0">
              <a:buNone/>
              <a:defRPr sz="625" b="1"/>
            </a:lvl3pPr>
            <a:lvl4pPr marL="475945" indent="0">
              <a:buNone/>
              <a:defRPr sz="555" b="1"/>
            </a:lvl4pPr>
            <a:lvl5pPr marL="634594" indent="0">
              <a:buNone/>
              <a:defRPr sz="555" b="1"/>
            </a:lvl5pPr>
            <a:lvl6pPr marL="793242" indent="0">
              <a:buNone/>
              <a:defRPr sz="555" b="1"/>
            </a:lvl6pPr>
            <a:lvl7pPr marL="951890" indent="0">
              <a:buNone/>
              <a:defRPr sz="555" b="1"/>
            </a:lvl7pPr>
            <a:lvl8pPr marL="1110539" indent="0">
              <a:buNone/>
              <a:defRPr sz="555" b="1"/>
            </a:lvl8pPr>
            <a:lvl9pPr marL="1269187" indent="0">
              <a:buNone/>
              <a:defRPr sz="55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5316" y="869238"/>
            <a:ext cx="3917761" cy="12785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4612-1BEA-4CBB-A509-82B02E3163B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B84F-54AC-460F-8B4E-938384F17E3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10641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4612-1BEA-4CBB-A509-82B02E3163B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B84F-54AC-460F-8B4E-938384F17E3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53048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4612-1BEA-4CBB-A509-82B02E3163B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B84F-54AC-460F-8B4E-938384F17E3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35241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762" y="158644"/>
            <a:ext cx="2972218" cy="555255"/>
          </a:xfrm>
        </p:spPr>
        <p:txBody>
          <a:bodyPr anchor="b"/>
          <a:lstStyle>
            <a:lvl1pPr>
              <a:defRPr sz="1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7762" y="342628"/>
            <a:ext cx="4665315" cy="1691103"/>
          </a:xfrm>
        </p:spPr>
        <p:txBody>
          <a:bodyPr/>
          <a:lstStyle>
            <a:lvl1pPr>
              <a:defRPr sz="1110"/>
            </a:lvl1pPr>
            <a:lvl2pPr>
              <a:defRPr sz="972"/>
            </a:lvl2pPr>
            <a:lvl3pPr>
              <a:defRPr sz="833"/>
            </a:lvl3pPr>
            <a:lvl4pPr>
              <a:defRPr sz="694"/>
            </a:lvl4pPr>
            <a:lvl5pPr>
              <a:defRPr sz="694"/>
            </a:lvl5pPr>
            <a:lvl6pPr>
              <a:defRPr sz="694"/>
            </a:lvl6pPr>
            <a:lvl7pPr>
              <a:defRPr sz="694"/>
            </a:lvl7pPr>
            <a:lvl8pPr>
              <a:defRPr sz="694"/>
            </a:lvl8pPr>
            <a:lvl9pPr>
              <a:defRPr sz="6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762" y="713899"/>
            <a:ext cx="2972218" cy="1322586"/>
          </a:xfrm>
        </p:spPr>
        <p:txBody>
          <a:bodyPr/>
          <a:lstStyle>
            <a:lvl1pPr marL="0" indent="0">
              <a:buNone/>
              <a:defRPr sz="555"/>
            </a:lvl1pPr>
            <a:lvl2pPr marL="158648" indent="0">
              <a:buNone/>
              <a:defRPr sz="486"/>
            </a:lvl2pPr>
            <a:lvl3pPr marL="317297" indent="0">
              <a:buNone/>
              <a:defRPr sz="416"/>
            </a:lvl3pPr>
            <a:lvl4pPr marL="475945" indent="0">
              <a:buNone/>
              <a:defRPr sz="347"/>
            </a:lvl4pPr>
            <a:lvl5pPr marL="634594" indent="0">
              <a:buNone/>
              <a:defRPr sz="347"/>
            </a:lvl5pPr>
            <a:lvl6pPr marL="793242" indent="0">
              <a:buNone/>
              <a:defRPr sz="347"/>
            </a:lvl6pPr>
            <a:lvl7pPr marL="951890" indent="0">
              <a:buNone/>
              <a:defRPr sz="347"/>
            </a:lvl7pPr>
            <a:lvl8pPr marL="1110539" indent="0">
              <a:buNone/>
              <a:defRPr sz="347"/>
            </a:lvl8pPr>
            <a:lvl9pPr marL="1269187" indent="0">
              <a:buNone/>
              <a:defRPr sz="34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4612-1BEA-4CBB-A509-82B02E3163B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B84F-54AC-460F-8B4E-938384F17E3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93391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762" y="158644"/>
            <a:ext cx="2972218" cy="555255"/>
          </a:xfrm>
        </p:spPr>
        <p:txBody>
          <a:bodyPr anchor="b"/>
          <a:lstStyle>
            <a:lvl1pPr>
              <a:defRPr sz="1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17762" y="342628"/>
            <a:ext cx="4665315" cy="1691103"/>
          </a:xfrm>
        </p:spPr>
        <p:txBody>
          <a:bodyPr anchor="t"/>
          <a:lstStyle>
            <a:lvl1pPr marL="0" indent="0">
              <a:buNone/>
              <a:defRPr sz="1110"/>
            </a:lvl1pPr>
            <a:lvl2pPr marL="158648" indent="0">
              <a:buNone/>
              <a:defRPr sz="972"/>
            </a:lvl2pPr>
            <a:lvl3pPr marL="317297" indent="0">
              <a:buNone/>
              <a:defRPr sz="833"/>
            </a:lvl3pPr>
            <a:lvl4pPr marL="475945" indent="0">
              <a:buNone/>
              <a:defRPr sz="694"/>
            </a:lvl4pPr>
            <a:lvl5pPr marL="634594" indent="0">
              <a:buNone/>
              <a:defRPr sz="694"/>
            </a:lvl5pPr>
            <a:lvl6pPr marL="793242" indent="0">
              <a:buNone/>
              <a:defRPr sz="694"/>
            </a:lvl6pPr>
            <a:lvl7pPr marL="951890" indent="0">
              <a:buNone/>
              <a:defRPr sz="694"/>
            </a:lvl7pPr>
            <a:lvl8pPr marL="1110539" indent="0">
              <a:buNone/>
              <a:defRPr sz="694"/>
            </a:lvl8pPr>
            <a:lvl9pPr marL="1269187" indent="0">
              <a:buNone/>
              <a:defRPr sz="69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762" y="713899"/>
            <a:ext cx="2972218" cy="1322586"/>
          </a:xfrm>
        </p:spPr>
        <p:txBody>
          <a:bodyPr/>
          <a:lstStyle>
            <a:lvl1pPr marL="0" indent="0">
              <a:buNone/>
              <a:defRPr sz="555"/>
            </a:lvl1pPr>
            <a:lvl2pPr marL="158648" indent="0">
              <a:buNone/>
              <a:defRPr sz="486"/>
            </a:lvl2pPr>
            <a:lvl3pPr marL="317297" indent="0">
              <a:buNone/>
              <a:defRPr sz="416"/>
            </a:lvl3pPr>
            <a:lvl4pPr marL="475945" indent="0">
              <a:buNone/>
              <a:defRPr sz="347"/>
            </a:lvl4pPr>
            <a:lvl5pPr marL="634594" indent="0">
              <a:buNone/>
              <a:defRPr sz="347"/>
            </a:lvl5pPr>
            <a:lvl6pPr marL="793242" indent="0">
              <a:buNone/>
              <a:defRPr sz="347"/>
            </a:lvl6pPr>
            <a:lvl7pPr marL="951890" indent="0">
              <a:buNone/>
              <a:defRPr sz="347"/>
            </a:lvl7pPr>
            <a:lvl8pPr marL="1110539" indent="0">
              <a:buNone/>
              <a:defRPr sz="347"/>
            </a:lvl8pPr>
            <a:lvl9pPr marL="1269187" indent="0">
              <a:buNone/>
              <a:defRPr sz="34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4612-1BEA-4CBB-A509-82B02E3163B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B84F-54AC-460F-8B4E-938384F17E3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1602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562" y="126695"/>
            <a:ext cx="7948315" cy="4599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562" y="633475"/>
            <a:ext cx="7948315" cy="1509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3561" y="2205595"/>
            <a:ext cx="2073474" cy="1266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44612-1BEA-4CBB-A509-82B02E3163B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52614" y="2205595"/>
            <a:ext cx="3110210" cy="1266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8403" y="2205595"/>
            <a:ext cx="2073474" cy="1266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9B84F-54AC-460F-8B4E-938384F17E33}" type="slidenum">
              <a:rPr lang="en-AE" smtClean="0"/>
              <a:t>‹#›</a:t>
            </a:fld>
            <a:endParaRPr lang="en-A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02831B-D388-C59C-F424-2618FFD8327D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90500" y="2052003"/>
            <a:ext cx="185737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E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1900996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17297" rtl="0" eaLnBrk="1" latinLnBrk="0" hangingPunct="1">
        <a:lnSpc>
          <a:spcPct val="90000"/>
        </a:lnSpc>
        <a:spcBef>
          <a:spcPct val="0"/>
        </a:spcBef>
        <a:buNone/>
        <a:defRPr sz="15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9324" indent="-79324" algn="l" defTabSz="317297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972" kern="1200">
          <a:solidFill>
            <a:schemeClr val="tx1"/>
          </a:solidFill>
          <a:latin typeface="+mn-lt"/>
          <a:ea typeface="+mn-ea"/>
          <a:cs typeface="+mn-cs"/>
        </a:defRPr>
      </a:lvl1pPr>
      <a:lvl2pPr marL="237973" indent="-79324" algn="l" defTabSz="317297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833" kern="1200">
          <a:solidFill>
            <a:schemeClr val="tx1"/>
          </a:solidFill>
          <a:latin typeface="+mn-lt"/>
          <a:ea typeface="+mn-ea"/>
          <a:cs typeface="+mn-cs"/>
        </a:defRPr>
      </a:lvl2pPr>
      <a:lvl3pPr marL="396621" indent="-79324" algn="l" defTabSz="317297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94" kern="1200">
          <a:solidFill>
            <a:schemeClr val="tx1"/>
          </a:solidFill>
          <a:latin typeface="+mn-lt"/>
          <a:ea typeface="+mn-ea"/>
          <a:cs typeface="+mn-cs"/>
        </a:defRPr>
      </a:lvl3pPr>
      <a:lvl4pPr marL="555269" indent="-79324" algn="l" defTabSz="317297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5" kern="1200">
          <a:solidFill>
            <a:schemeClr val="tx1"/>
          </a:solidFill>
          <a:latin typeface="+mn-lt"/>
          <a:ea typeface="+mn-ea"/>
          <a:cs typeface="+mn-cs"/>
        </a:defRPr>
      </a:lvl4pPr>
      <a:lvl5pPr marL="713918" indent="-79324" algn="l" defTabSz="317297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5" kern="1200">
          <a:solidFill>
            <a:schemeClr val="tx1"/>
          </a:solidFill>
          <a:latin typeface="+mn-lt"/>
          <a:ea typeface="+mn-ea"/>
          <a:cs typeface="+mn-cs"/>
        </a:defRPr>
      </a:lvl5pPr>
      <a:lvl6pPr marL="872566" indent="-79324" algn="l" defTabSz="317297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5" kern="1200">
          <a:solidFill>
            <a:schemeClr val="tx1"/>
          </a:solidFill>
          <a:latin typeface="+mn-lt"/>
          <a:ea typeface="+mn-ea"/>
          <a:cs typeface="+mn-cs"/>
        </a:defRPr>
      </a:lvl6pPr>
      <a:lvl7pPr marL="1031215" indent="-79324" algn="l" defTabSz="317297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5" kern="1200">
          <a:solidFill>
            <a:schemeClr val="tx1"/>
          </a:solidFill>
          <a:latin typeface="+mn-lt"/>
          <a:ea typeface="+mn-ea"/>
          <a:cs typeface="+mn-cs"/>
        </a:defRPr>
      </a:lvl7pPr>
      <a:lvl8pPr marL="1189863" indent="-79324" algn="l" defTabSz="317297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5" kern="1200">
          <a:solidFill>
            <a:schemeClr val="tx1"/>
          </a:solidFill>
          <a:latin typeface="+mn-lt"/>
          <a:ea typeface="+mn-ea"/>
          <a:cs typeface="+mn-cs"/>
        </a:defRPr>
      </a:lvl8pPr>
      <a:lvl9pPr marL="1348511" indent="-79324" algn="l" defTabSz="317297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7297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1pPr>
      <a:lvl2pPr marL="158648" algn="l" defTabSz="317297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2pPr>
      <a:lvl3pPr marL="317297" algn="l" defTabSz="317297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3pPr>
      <a:lvl4pPr marL="475945" algn="l" defTabSz="317297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4pPr>
      <a:lvl5pPr marL="634594" algn="l" defTabSz="317297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5pPr>
      <a:lvl6pPr marL="793242" algn="l" defTabSz="317297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6pPr>
      <a:lvl7pPr marL="951890" algn="l" defTabSz="317297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7pPr>
      <a:lvl8pPr marL="1110539" algn="l" defTabSz="317297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8pPr>
      <a:lvl9pPr marL="1269187" algn="l" defTabSz="317297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5B05B-986B-41B2-E443-F2B2333452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1931" y="389450"/>
            <a:ext cx="1924330" cy="828475"/>
          </a:xfrm>
        </p:spPr>
        <p:txBody>
          <a:bodyPr/>
          <a:lstStyle/>
          <a:p>
            <a:endParaRPr lang="en-A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3B7DC-ED81-B4F6-97C4-13E99D120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1930" y="1249874"/>
            <a:ext cx="1924331" cy="574534"/>
          </a:xfrm>
        </p:spPr>
        <p:txBody>
          <a:bodyPr/>
          <a:lstStyle/>
          <a:p>
            <a:endParaRPr lang="en-A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A1D211-5754-DDB6-B47F-3504B9B058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10860" cy="23756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0EC890A-F9BE-CE71-A1A6-6C2E02237840}"/>
              </a:ext>
            </a:extLst>
          </p:cNvPr>
          <p:cNvSpPr txBox="1"/>
          <p:nvPr/>
        </p:nvSpPr>
        <p:spPr>
          <a:xfrm>
            <a:off x="303899" y="176434"/>
            <a:ext cx="43956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Urbane Demi"/>
              </a:rPr>
              <a:t>I am exhibiting at Africa Health 2024, visit our stand </a:t>
            </a:r>
            <a:endParaRPr lang="en-AE" sz="2800" b="1" dirty="0">
              <a:solidFill>
                <a:schemeClr val="bg1"/>
              </a:solidFill>
              <a:latin typeface="Urbane Demi"/>
            </a:endParaRPr>
          </a:p>
        </p:txBody>
      </p:sp>
      <p:sp>
        <p:nvSpPr>
          <p:cNvPr id="7" name="object 47">
            <a:extLst>
              <a:ext uri="{FF2B5EF4-FFF2-40B4-BE49-F238E27FC236}">
                <a16:creationId xmlns:a16="http://schemas.microsoft.com/office/drawing/2014/main" id="{56AFACC1-FA43-C56D-706C-D1BB68ADB99A}"/>
              </a:ext>
            </a:extLst>
          </p:cNvPr>
          <p:cNvSpPr/>
          <p:nvPr/>
        </p:nvSpPr>
        <p:spPr>
          <a:xfrm>
            <a:off x="490506" y="1416310"/>
            <a:ext cx="2011214" cy="445257"/>
          </a:xfrm>
          <a:custGeom>
            <a:avLst/>
            <a:gdLst/>
            <a:ahLst/>
            <a:cxnLst/>
            <a:rect l="l" t="t" r="r" b="b"/>
            <a:pathLst>
              <a:path w="1353185" h="468629">
                <a:moveTo>
                  <a:pt x="1118476" y="0"/>
                </a:moveTo>
                <a:lnTo>
                  <a:pt x="234251" y="0"/>
                </a:lnTo>
                <a:lnTo>
                  <a:pt x="187041" y="4759"/>
                </a:lnTo>
                <a:lnTo>
                  <a:pt x="143069" y="18408"/>
                </a:lnTo>
                <a:lnTo>
                  <a:pt x="103278" y="40006"/>
                </a:lnTo>
                <a:lnTo>
                  <a:pt x="68610" y="68610"/>
                </a:lnTo>
                <a:lnTo>
                  <a:pt x="40006" y="103278"/>
                </a:lnTo>
                <a:lnTo>
                  <a:pt x="18408" y="143069"/>
                </a:lnTo>
                <a:lnTo>
                  <a:pt x="4759" y="187041"/>
                </a:lnTo>
                <a:lnTo>
                  <a:pt x="0" y="234251"/>
                </a:lnTo>
                <a:lnTo>
                  <a:pt x="4759" y="281461"/>
                </a:lnTo>
                <a:lnTo>
                  <a:pt x="18408" y="325433"/>
                </a:lnTo>
                <a:lnTo>
                  <a:pt x="40006" y="365224"/>
                </a:lnTo>
                <a:lnTo>
                  <a:pt x="68610" y="399892"/>
                </a:lnTo>
                <a:lnTo>
                  <a:pt x="103278" y="428496"/>
                </a:lnTo>
                <a:lnTo>
                  <a:pt x="143069" y="450094"/>
                </a:lnTo>
                <a:lnTo>
                  <a:pt x="187041" y="463743"/>
                </a:lnTo>
                <a:lnTo>
                  <a:pt x="234251" y="468503"/>
                </a:lnTo>
                <a:lnTo>
                  <a:pt x="1118476" y="468503"/>
                </a:lnTo>
                <a:lnTo>
                  <a:pt x="1165686" y="463743"/>
                </a:lnTo>
                <a:lnTo>
                  <a:pt x="1209658" y="450094"/>
                </a:lnTo>
                <a:lnTo>
                  <a:pt x="1249449" y="428496"/>
                </a:lnTo>
                <a:lnTo>
                  <a:pt x="1284117" y="399892"/>
                </a:lnTo>
                <a:lnTo>
                  <a:pt x="1312721" y="365224"/>
                </a:lnTo>
                <a:lnTo>
                  <a:pt x="1334319" y="325433"/>
                </a:lnTo>
                <a:lnTo>
                  <a:pt x="1347968" y="281461"/>
                </a:lnTo>
                <a:lnTo>
                  <a:pt x="1352727" y="234251"/>
                </a:lnTo>
                <a:lnTo>
                  <a:pt x="1347968" y="187041"/>
                </a:lnTo>
                <a:lnTo>
                  <a:pt x="1334319" y="143069"/>
                </a:lnTo>
                <a:lnTo>
                  <a:pt x="1312721" y="103278"/>
                </a:lnTo>
                <a:lnTo>
                  <a:pt x="1284117" y="68610"/>
                </a:lnTo>
                <a:lnTo>
                  <a:pt x="1249449" y="40006"/>
                </a:lnTo>
                <a:lnTo>
                  <a:pt x="1209658" y="18408"/>
                </a:lnTo>
                <a:lnTo>
                  <a:pt x="1165686" y="4759"/>
                </a:lnTo>
                <a:lnTo>
                  <a:pt x="1118476" y="0"/>
                </a:lnTo>
                <a:close/>
              </a:path>
            </a:pathLst>
          </a:custGeom>
          <a:solidFill>
            <a:srgbClr val="95C11E"/>
          </a:solidFill>
        </p:spPr>
        <p:txBody>
          <a:bodyPr wrap="square" lIns="0" tIns="0" rIns="0" bIns="0" rtlCol="0"/>
          <a:lstStyle/>
          <a:p>
            <a:r>
              <a:rPr lang="en-GB" sz="800" dirty="0">
                <a:solidFill>
                  <a:schemeClr val="bg1"/>
                </a:solidFill>
                <a:latin typeface="Urbane Demi"/>
              </a:rPr>
              <a:t>            </a:t>
            </a:r>
            <a:endParaRPr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E88587-9362-9C25-70DC-A8A6699249C9}"/>
              </a:ext>
            </a:extLst>
          </p:cNvPr>
          <p:cNvSpPr txBox="1"/>
          <p:nvPr/>
        </p:nvSpPr>
        <p:spPr>
          <a:xfrm>
            <a:off x="993868" y="1424298"/>
            <a:ext cx="2401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Urbane Demi"/>
              </a:rPr>
              <a:t>Join me</a:t>
            </a:r>
            <a:endParaRPr lang="en-AE" sz="20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F5B57B-DD1A-1362-F2F6-AF74697C0FC7}"/>
              </a:ext>
            </a:extLst>
          </p:cNvPr>
          <p:cNvSpPr txBox="1"/>
          <p:nvPr/>
        </p:nvSpPr>
        <p:spPr>
          <a:xfrm>
            <a:off x="5406278" y="95162"/>
            <a:ext cx="337832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00">
              <a:spcBef>
                <a:spcPts val="13"/>
              </a:spcBef>
            </a:pPr>
            <a:r>
              <a:rPr lang="en-US" sz="1800" b="1" i="0" dirty="0">
                <a:solidFill>
                  <a:srgbClr val="008A38"/>
                </a:solidFill>
                <a:effectLst/>
                <a:latin typeface="Urbane Demi"/>
              </a:rPr>
              <a:t>22 - 24 October 2024</a:t>
            </a:r>
          </a:p>
          <a:p>
            <a:pPr marL="1500">
              <a:spcBef>
                <a:spcPts val="13"/>
              </a:spcBef>
            </a:pPr>
            <a:r>
              <a:rPr lang="en-US" sz="1400" b="0" i="0" dirty="0">
                <a:solidFill>
                  <a:srgbClr val="504F53"/>
                </a:solidFill>
                <a:effectLst/>
                <a:latin typeface="Urbane Demi"/>
              </a:rPr>
              <a:t>Cape Town International Convention Centre, South Africa</a:t>
            </a:r>
            <a:endParaRPr lang="en-GB" sz="1400" dirty="0">
              <a:latin typeface="Urbane Demi"/>
              <a:cs typeface="Urbane-Ligh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3530998-FBA2-6A81-3AC1-DB3EA051CA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402" y="1416310"/>
            <a:ext cx="2446525" cy="68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850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0F7AE450B0494789EA3F43E3C63817" ma:contentTypeVersion="20" ma:contentTypeDescription="Create a new document." ma:contentTypeScope="" ma:versionID="24c0108dcdf039a59a76165120278bce">
  <xsd:schema xmlns:xsd="http://www.w3.org/2001/XMLSchema" xmlns:xs="http://www.w3.org/2001/XMLSchema" xmlns:p="http://schemas.microsoft.com/office/2006/metadata/properties" xmlns:ns2="17f3e685-304c-4b5f-b01d-d2a276301343" xmlns:ns3="996aceff-cf93-471e-b5cd-8d01316bb703" targetNamespace="http://schemas.microsoft.com/office/2006/metadata/properties" ma:root="true" ma:fieldsID="b8f2e809c778cafc654363c648335ffd" ns2:_="" ns3:_="">
    <xsd:import namespace="17f3e685-304c-4b5f-b01d-d2a276301343"/>
    <xsd:import namespace="996aceff-cf93-471e-b5cd-8d01316bb7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3e685-304c-4b5f-b01d-d2a276301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Date" ma:index="20" nillable="true" ma:displayName="Date" ma:description="10/10/2021" ma:format="DateTime" ma:internalName="Date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aceff-cf93-471e-b5cd-8d01316bb7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ae8566-1e59-4fab-8926-708f14f4f264}" ma:internalName="TaxCatchAll" ma:showField="CatchAllData" ma:web="996aceff-cf93-471e-b5cd-8d01316bb7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17f3e685-304c-4b5f-b01d-d2a276301343" xsi:nil="true"/>
    <TaxCatchAll xmlns="996aceff-cf93-471e-b5cd-8d01316bb703" xsi:nil="true"/>
    <lcf76f155ced4ddcb4097134ff3c332f xmlns="17f3e685-304c-4b5f-b01d-d2a27630134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106ED67-2374-4F8C-BAAA-65C9506F8480}"/>
</file>

<file path=customXml/itemProps2.xml><?xml version="1.0" encoding="utf-8"?>
<ds:datastoreItem xmlns:ds="http://schemas.openxmlformats.org/officeDocument/2006/customXml" ds:itemID="{B1C92AA8-EFBC-404C-BCA4-46CA00FDD5CD}"/>
</file>

<file path=customXml/itemProps3.xml><?xml version="1.0" encoding="utf-8"?>
<ds:datastoreItem xmlns:ds="http://schemas.openxmlformats.org/officeDocument/2006/customXml" ds:itemID="{A3292F2B-F51A-4500-AB9A-113D51642ABC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101</TotalTime>
  <Words>27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Rockwell</vt:lpstr>
      <vt:lpstr>Urbane Demi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Tesfaye, Seble</dc:creator>
  <cp:lastModifiedBy>Soudagar, Arshiya</cp:lastModifiedBy>
  <cp:revision>3</cp:revision>
  <dcterms:created xsi:type="dcterms:W3CDTF">2023-09-25T18:33:52Z</dcterms:created>
  <dcterms:modified xsi:type="dcterms:W3CDTF">2024-07-05T08:28:26Z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2024-07-05T08:28:05Z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a4648374-4868-4a2f-8a61-48de7bca85de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  <property fmtid="{D5CDD505-2E9C-101B-9397-08002B2CF9AE}" pid="11" name="ContentTypeId">
    <vt:lpwstr>0x010100B00F7AE450B0494789EA3F43E3C63817</vt:lpwstr>
  </property>
</Properties>
</file>