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13"/>
  </p:notesMasterIdLst>
  <p:sldIdLst>
    <p:sldId id="256" r:id="rId3"/>
    <p:sldId id="259" r:id="rId4"/>
    <p:sldId id="3673" r:id="rId5"/>
    <p:sldId id="3662" r:id="rId6"/>
    <p:sldId id="3668" r:id="rId7"/>
    <p:sldId id="3671" r:id="rId8"/>
    <p:sldId id="3667" r:id="rId9"/>
    <p:sldId id="3669" r:id="rId10"/>
    <p:sldId id="260" r:id="rId11"/>
    <p:sldId id="3674" r:id="rId12"/>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8"/>
  </p:normalViewPr>
  <p:slideViewPr>
    <p:cSldViewPr>
      <p:cViewPr varScale="1">
        <p:scale>
          <a:sx n="106" d="100"/>
          <a:sy n="106" d="100"/>
        </p:scale>
        <p:origin x="75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dagar, Arshiya" userId="bd65e30a-bd89-4062-ad9b-a680f5c72ab2" providerId="ADAL" clId="{6EE10DFF-A7A8-4B35-9A77-EC6B5B0CB377}"/>
    <pc:docChg chg="delSld">
      <pc:chgData name="Soudagar, Arshiya" userId="bd65e30a-bd89-4062-ad9b-a680f5c72ab2" providerId="ADAL" clId="{6EE10DFF-A7A8-4B35-9A77-EC6B5B0CB377}" dt="2024-07-24T08:12:56.846" v="0" actId="47"/>
      <pc:docMkLst>
        <pc:docMk/>
      </pc:docMkLst>
      <pc:sldChg chg="del">
        <pc:chgData name="Soudagar, Arshiya" userId="bd65e30a-bd89-4062-ad9b-a680f5c72ab2" providerId="ADAL" clId="{6EE10DFF-A7A8-4B35-9A77-EC6B5B0CB377}" dt="2024-07-24T08:12:56.846" v="0" actId="47"/>
        <pc:sldMkLst>
          <pc:docMk/>
          <pc:sldMk cId="0" sldId="257"/>
        </pc:sldMkLst>
      </pc:sldChg>
      <pc:sldChg chg="del">
        <pc:chgData name="Soudagar, Arshiya" userId="bd65e30a-bd89-4062-ad9b-a680f5c72ab2" providerId="ADAL" clId="{6EE10DFF-A7A8-4B35-9A77-EC6B5B0CB377}" dt="2024-07-24T08:12:56.846" v="0" actId="47"/>
        <pc:sldMkLst>
          <pc:docMk/>
          <pc:sldMk cId="0" sldId="258"/>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rgbClr val="00A5A5"/>
                </a:solidFill>
                <a:latin typeface="FS Albert" panose="02000000040000020004" pitchFamily="2" charset="77"/>
                <a:ea typeface="+mn-ea"/>
                <a:cs typeface="+mn-cs"/>
              </a:defRPr>
            </a:pPr>
            <a:r>
              <a:rPr lang="en-US" dirty="0">
                <a:solidFill>
                  <a:srgbClr val="079245"/>
                </a:solidFill>
                <a:latin typeface="Urbane "/>
              </a:rPr>
              <a:t>Chart title</a:t>
            </a:r>
          </a:p>
        </c:rich>
      </c:tx>
      <c:overlay val="0"/>
      <c:spPr>
        <a:noFill/>
        <a:ln>
          <a:noFill/>
        </a:ln>
        <a:effectLst/>
      </c:spPr>
      <c:txPr>
        <a:bodyPr rot="0" spcFirstLastPara="1" vertOverflow="ellipsis" vert="horz" wrap="square" anchor="ctr" anchorCtr="1"/>
        <a:lstStyle/>
        <a:p>
          <a:pPr>
            <a:defRPr sz="1800" b="1" i="0" u="none" strike="noStrike" kern="1200" baseline="0">
              <a:solidFill>
                <a:srgbClr val="00A5A5"/>
              </a:solidFill>
              <a:latin typeface="FS Albert" panose="02000000040000020004" pitchFamily="2" charset="77"/>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079245"/>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B33-EA4C-96D2-DC502728F714}"/>
            </c:ext>
          </c:extLst>
        </c:ser>
        <c:ser>
          <c:idx val="1"/>
          <c:order val="1"/>
          <c:tx>
            <c:strRef>
              <c:f>Sheet1!$C$1</c:f>
              <c:strCache>
                <c:ptCount val="1"/>
                <c:pt idx="0">
                  <c:v>Series 2</c:v>
                </c:pt>
              </c:strCache>
            </c:strRef>
          </c:tx>
          <c:spPr>
            <a:solidFill>
              <a:srgbClr val="96C11E"/>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B33-EA4C-96D2-DC502728F714}"/>
            </c:ext>
          </c:extLst>
        </c:ser>
        <c:ser>
          <c:idx val="2"/>
          <c:order val="2"/>
          <c:tx>
            <c:strRef>
              <c:f>Sheet1!$D$1</c:f>
              <c:strCache>
                <c:ptCount val="1"/>
                <c:pt idx="0">
                  <c:v>Series 3</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B33-EA4C-96D2-DC502728F714}"/>
            </c:ext>
          </c:extLst>
        </c:ser>
        <c:dLbls>
          <c:dLblPos val="outEnd"/>
          <c:showLegendKey val="0"/>
          <c:showVal val="1"/>
          <c:showCatName val="0"/>
          <c:showSerName val="0"/>
          <c:showPercent val="0"/>
          <c:showBubbleSize val="0"/>
        </c:dLbls>
        <c:gapWidth val="100"/>
        <c:overlap val="-24"/>
        <c:axId val="1087795663"/>
        <c:axId val="1087797295"/>
      </c:barChart>
      <c:catAx>
        <c:axId val="108779566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crossAx val="1087797295"/>
        <c:crosses val="autoZero"/>
        <c:auto val="1"/>
        <c:lblAlgn val="ctr"/>
        <c:lblOffset val="100"/>
        <c:noMultiLvlLbl val="0"/>
      </c:catAx>
      <c:valAx>
        <c:axId val="1087797295"/>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FS Albert" panose="02000000040000020004" pitchFamily="2" charset="77"/>
                <a:ea typeface="+mn-ea"/>
                <a:cs typeface="+mn-cs"/>
              </a:defRPr>
            </a:pPr>
            <a:endParaRPr lang="en-US"/>
          </a:p>
        </c:txPr>
        <c:crossAx val="10877956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FS Albert" panose="02000000040000020004" pitchFamily="2" charset="77"/>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FS Albert" panose="02000000040000020004" pitchFamily="2"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CFA7DB8-C48C-7646-B680-E5C6CAE731E3}" type="datetimeFigureOut">
              <a:rPr lang="en-AE" smtClean="0"/>
              <a:t>24/07/2024</a:t>
            </a:fld>
            <a:endParaRPr lang="en-AE"/>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145C4E0-6D62-D94D-82FD-7667DCDEEE58}" type="slidenum">
              <a:rPr lang="en-AE" smtClean="0"/>
              <a:t>‹#›</a:t>
            </a:fld>
            <a:endParaRPr lang="en-AE"/>
          </a:p>
        </p:txBody>
      </p:sp>
    </p:spTree>
    <p:extLst>
      <p:ext uri="{BB962C8B-B14F-4D97-AF65-F5344CB8AC3E}">
        <p14:creationId xmlns:p14="http://schemas.microsoft.com/office/powerpoint/2010/main" val="3984147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F145C4E0-6D62-D94D-82FD-7667DCDEEE58}" type="slidenum">
              <a:rPr lang="en-AE" smtClean="0"/>
              <a:t>1</a:t>
            </a:fld>
            <a:endParaRPr lang="en-AE"/>
          </a:p>
        </p:txBody>
      </p:sp>
    </p:spTree>
    <p:extLst>
      <p:ext uri="{BB962C8B-B14F-4D97-AF65-F5344CB8AC3E}">
        <p14:creationId xmlns:p14="http://schemas.microsoft.com/office/powerpoint/2010/main" val="2314002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876" y="2125980"/>
            <a:ext cx="10368598" cy="1440180"/>
          </a:xfrm>
          <a:prstGeom prst="rect">
            <a:avLst/>
          </a:prstGeom>
        </p:spPr>
        <p:txBody>
          <a:bodyPr wrap="square" lIns="0" tIns="0" rIns="0" bIns="0">
            <a:spAutoFit/>
          </a:bodyPr>
          <a:lstStyle>
            <a:lvl1pPr>
              <a:defRPr sz="2450" b="1" i="0">
                <a:solidFill>
                  <a:schemeClr val="bg1"/>
                </a:solidFill>
                <a:latin typeface="Urbane "/>
                <a:cs typeface="Urbane "/>
              </a:defRPr>
            </a:lvl1pPr>
          </a:lstStyle>
          <a:p>
            <a:endParaRPr/>
          </a:p>
        </p:txBody>
      </p:sp>
      <p:sp>
        <p:nvSpPr>
          <p:cNvPr id="3" name="Holder 3"/>
          <p:cNvSpPr>
            <a:spLocks noGrp="1"/>
          </p:cNvSpPr>
          <p:nvPr>
            <p:ph type="subTitle" idx="4"/>
          </p:nvPr>
        </p:nvSpPr>
        <p:spPr>
          <a:xfrm>
            <a:off x="1829752" y="3840480"/>
            <a:ext cx="8538845" cy="1714500"/>
          </a:xfrm>
          <a:prstGeom prst="rect">
            <a:avLst/>
          </a:prstGeom>
        </p:spPr>
        <p:txBody>
          <a:bodyPr wrap="square" lIns="0" tIns="0" rIns="0" bIns="0">
            <a:spAutoFit/>
          </a:bodyPr>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A3C2-8A37-3946-A72B-304FE1E54D49}"/>
              </a:ext>
            </a:extLst>
          </p:cNvPr>
          <p:cNvSpPr>
            <a:spLocks noGrp="1"/>
          </p:cNvSpPr>
          <p:nvPr>
            <p:ph type="title"/>
          </p:nvPr>
        </p:nvSpPr>
        <p:spPr>
          <a:xfrm>
            <a:off x="839788" y="365125"/>
            <a:ext cx="10515600" cy="1325563"/>
          </a:xfrm>
        </p:spPr>
        <p:txBody>
          <a:bodyPr/>
          <a:lstStyle/>
          <a:p>
            <a:r>
              <a:rPr lang="en-US"/>
              <a:t>Click to edit Master title style</a:t>
            </a:r>
            <a:endParaRPr lang="en-AE"/>
          </a:p>
        </p:txBody>
      </p:sp>
      <p:sp>
        <p:nvSpPr>
          <p:cNvPr id="3" name="Text Placeholder 2">
            <a:extLst>
              <a:ext uri="{FF2B5EF4-FFF2-40B4-BE49-F238E27FC236}">
                <a16:creationId xmlns:a16="http://schemas.microsoft.com/office/drawing/2014/main" id="{AA55E844-F2D4-2642-8A84-C9CA8A93F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A57CF1-CC86-7543-A415-600CBA3755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Text Placeholder 4">
            <a:extLst>
              <a:ext uri="{FF2B5EF4-FFF2-40B4-BE49-F238E27FC236}">
                <a16:creationId xmlns:a16="http://schemas.microsoft.com/office/drawing/2014/main" id="{9B801F3F-1E80-3C47-A757-4605908486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1DB3D6-F747-D549-A130-CEF6F3E90F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7" name="Date Placeholder 6">
            <a:extLst>
              <a:ext uri="{FF2B5EF4-FFF2-40B4-BE49-F238E27FC236}">
                <a16:creationId xmlns:a16="http://schemas.microsoft.com/office/drawing/2014/main" id="{EF1EC5B2-925D-C24C-89CA-28A1A1D7EF1A}"/>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8" name="Footer Placeholder 7">
            <a:extLst>
              <a:ext uri="{FF2B5EF4-FFF2-40B4-BE49-F238E27FC236}">
                <a16:creationId xmlns:a16="http://schemas.microsoft.com/office/drawing/2014/main" id="{992F2D63-98F0-524D-81A3-58B2C17ABB67}"/>
              </a:ext>
            </a:extLst>
          </p:cNvPr>
          <p:cNvSpPr>
            <a:spLocks noGrp="1"/>
          </p:cNvSpPr>
          <p:nvPr>
            <p:ph type="ftr" sz="quarter" idx="11"/>
          </p:nvPr>
        </p:nvSpPr>
        <p:spPr/>
        <p:txBody>
          <a:bodyPr/>
          <a:lstStyle/>
          <a:p>
            <a:endParaRPr lang="en-AE"/>
          </a:p>
        </p:txBody>
      </p:sp>
      <p:sp>
        <p:nvSpPr>
          <p:cNvPr id="9" name="Slide Number Placeholder 8">
            <a:extLst>
              <a:ext uri="{FF2B5EF4-FFF2-40B4-BE49-F238E27FC236}">
                <a16:creationId xmlns:a16="http://schemas.microsoft.com/office/drawing/2014/main" id="{0794C39C-156D-DF4B-95AA-FD8A1D96E57C}"/>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77578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88D6F-0B04-FC42-B854-F1DD116F5588}"/>
              </a:ext>
            </a:extLst>
          </p:cNvPr>
          <p:cNvSpPr>
            <a:spLocks noGrp="1"/>
          </p:cNvSpPr>
          <p:nvPr>
            <p:ph type="title"/>
          </p:nvPr>
        </p:nvSpPr>
        <p:spPr/>
        <p:txBody>
          <a:bodyPr/>
          <a:lstStyle/>
          <a:p>
            <a:r>
              <a:rPr lang="en-US"/>
              <a:t>Click to edit Master title style</a:t>
            </a:r>
            <a:endParaRPr lang="en-AE"/>
          </a:p>
        </p:txBody>
      </p:sp>
      <p:sp>
        <p:nvSpPr>
          <p:cNvPr id="3" name="Date Placeholder 2">
            <a:extLst>
              <a:ext uri="{FF2B5EF4-FFF2-40B4-BE49-F238E27FC236}">
                <a16:creationId xmlns:a16="http://schemas.microsoft.com/office/drawing/2014/main" id="{0295720D-8823-9346-AA84-367664F4636F}"/>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4" name="Footer Placeholder 3">
            <a:extLst>
              <a:ext uri="{FF2B5EF4-FFF2-40B4-BE49-F238E27FC236}">
                <a16:creationId xmlns:a16="http://schemas.microsoft.com/office/drawing/2014/main" id="{00F3C7BA-46BD-3C42-A9A3-F4AAB00BC7C2}"/>
              </a:ext>
            </a:extLst>
          </p:cNvPr>
          <p:cNvSpPr>
            <a:spLocks noGrp="1"/>
          </p:cNvSpPr>
          <p:nvPr>
            <p:ph type="ftr" sz="quarter" idx="11"/>
          </p:nvPr>
        </p:nvSpPr>
        <p:spPr/>
        <p:txBody>
          <a:bodyPr/>
          <a:lstStyle/>
          <a:p>
            <a:endParaRPr lang="en-AE"/>
          </a:p>
        </p:txBody>
      </p:sp>
      <p:sp>
        <p:nvSpPr>
          <p:cNvPr id="5" name="Slide Number Placeholder 4">
            <a:extLst>
              <a:ext uri="{FF2B5EF4-FFF2-40B4-BE49-F238E27FC236}">
                <a16:creationId xmlns:a16="http://schemas.microsoft.com/office/drawing/2014/main" id="{A3B7F08A-E3C4-7948-ABE7-5D3FD4884FBA}"/>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995528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DFCB74-2C94-8540-9F80-66A8131977C2}"/>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3" name="Footer Placeholder 2">
            <a:extLst>
              <a:ext uri="{FF2B5EF4-FFF2-40B4-BE49-F238E27FC236}">
                <a16:creationId xmlns:a16="http://schemas.microsoft.com/office/drawing/2014/main" id="{6DAC1B85-4B39-E746-9949-02B951036738}"/>
              </a:ext>
            </a:extLst>
          </p:cNvPr>
          <p:cNvSpPr>
            <a:spLocks noGrp="1"/>
          </p:cNvSpPr>
          <p:nvPr>
            <p:ph type="ftr" sz="quarter" idx="11"/>
          </p:nvPr>
        </p:nvSpPr>
        <p:spPr/>
        <p:txBody>
          <a:bodyPr/>
          <a:lstStyle/>
          <a:p>
            <a:endParaRPr lang="en-AE"/>
          </a:p>
        </p:txBody>
      </p:sp>
      <p:sp>
        <p:nvSpPr>
          <p:cNvPr id="4" name="Slide Number Placeholder 3">
            <a:extLst>
              <a:ext uri="{FF2B5EF4-FFF2-40B4-BE49-F238E27FC236}">
                <a16:creationId xmlns:a16="http://schemas.microsoft.com/office/drawing/2014/main" id="{8067E8C9-1544-9144-BADE-C940408D19CF}"/>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096095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F447-A05C-3849-9596-5CF933D35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Content Placeholder 2">
            <a:extLst>
              <a:ext uri="{FF2B5EF4-FFF2-40B4-BE49-F238E27FC236}">
                <a16:creationId xmlns:a16="http://schemas.microsoft.com/office/drawing/2014/main" id="{51873DCF-9270-3A44-8525-C7B598CAB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Text Placeholder 3">
            <a:extLst>
              <a:ext uri="{FF2B5EF4-FFF2-40B4-BE49-F238E27FC236}">
                <a16:creationId xmlns:a16="http://schemas.microsoft.com/office/drawing/2014/main" id="{E46F4CC5-28A7-5847-A49D-B1E9C4FF23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5433F-1D4C-0245-939D-D186F8F36BCC}"/>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6" name="Footer Placeholder 5">
            <a:extLst>
              <a:ext uri="{FF2B5EF4-FFF2-40B4-BE49-F238E27FC236}">
                <a16:creationId xmlns:a16="http://schemas.microsoft.com/office/drawing/2014/main" id="{0784BCC5-B15A-C24E-A415-F6D5A05A1A06}"/>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D1BC96FE-6166-9043-A204-FE93DC727BA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738847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8C570-266A-D642-816E-10161B3EF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Picture Placeholder 2">
            <a:extLst>
              <a:ext uri="{FF2B5EF4-FFF2-40B4-BE49-F238E27FC236}">
                <a16:creationId xmlns:a16="http://schemas.microsoft.com/office/drawing/2014/main" id="{5445370A-21F1-3340-A285-450697AF78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E"/>
          </a:p>
        </p:txBody>
      </p:sp>
      <p:sp>
        <p:nvSpPr>
          <p:cNvPr id="4" name="Text Placeholder 3">
            <a:extLst>
              <a:ext uri="{FF2B5EF4-FFF2-40B4-BE49-F238E27FC236}">
                <a16:creationId xmlns:a16="http://schemas.microsoft.com/office/drawing/2014/main" id="{6CF8D4B4-00FB-E848-9F32-394A73FAD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69F780-2F34-7747-84ED-A8EA5282A798}"/>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6" name="Footer Placeholder 5">
            <a:extLst>
              <a:ext uri="{FF2B5EF4-FFF2-40B4-BE49-F238E27FC236}">
                <a16:creationId xmlns:a16="http://schemas.microsoft.com/office/drawing/2014/main" id="{E4065299-4A14-F84A-9AF3-27378549CA20}"/>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E554AB9E-4817-584B-9993-9ACC605854FA}"/>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810694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35389-672F-2B41-81AD-A5CF9D4C825C}"/>
              </a:ext>
            </a:extLst>
          </p:cNvPr>
          <p:cNvSpPr>
            <a:spLocks noGrp="1"/>
          </p:cNvSpPr>
          <p:nvPr>
            <p:ph type="title"/>
          </p:nvPr>
        </p:nvSpPr>
        <p:spPr/>
        <p:txBody>
          <a:bodyPr/>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9A1129C5-8930-3E4E-AA78-2709E66712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9E6DC32A-B0A1-5B43-9AE1-285EC80D14EB}"/>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9BD9D4A2-435F-3A47-89E9-FD0B44BC5A2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51FC7E95-01DE-E245-B88B-64FF8402CAC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511028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44AAD5-ADDA-F440-9FA2-EAAA971BBF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74DA6D19-DF7B-BD43-B25E-19C9ECE66D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59D5CE9B-A575-1C4A-B3CC-7513F9BC371F}"/>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297B829C-A826-BD4D-A21D-545AA2C1FE4D}"/>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24673A1A-84C1-6542-964F-65560C5A8BC8}"/>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18209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type="body" idx="1"/>
          </p:nvPr>
        </p:nvSpPr>
        <p:spPr/>
        <p:txBody>
          <a:bodyPr lIns="0" tIns="0" rIns="0" bIns="0"/>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Urbane "/>
                <a:cs typeface="Urbane "/>
              </a:defRPr>
            </a:lvl1pPr>
          </a:lstStyle>
          <a:p>
            <a:endParaRPr/>
          </a:p>
        </p:txBody>
      </p:sp>
      <p:sp>
        <p:nvSpPr>
          <p:cNvPr id="3" name="Holder 3"/>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D302E-27C5-E940-8AA2-84F8DD7A9E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816A40FC-9F6C-D840-94F1-F084B6366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36BD8ACD-15E8-B841-A6BE-872718F0ED7B}"/>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E4953ACF-17EC-D144-8498-1268641E7E7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7480C6D1-EA50-154D-9DE4-3FD1381D8249}"/>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220896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AFD1-D6B8-A249-B63F-207731DDF44E}"/>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D92C86DC-6229-1E47-AE90-87F632BF26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B42B35F6-DE47-3340-920A-EDD2AD11A4BB}"/>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0DB828BB-2EE3-AE45-A50B-68A1F2CA62E8}"/>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066FA199-C26A-7B44-B3B2-4107214724F7}"/>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97150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ACCFF-454E-F444-8D3E-4585B26B38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E"/>
          </a:p>
        </p:txBody>
      </p:sp>
      <p:sp>
        <p:nvSpPr>
          <p:cNvPr id="3" name="Text Placeholder 2">
            <a:extLst>
              <a:ext uri="{FF2B5EF4-FFF2-40B4-BE49-F238E27FC236}">
                <a16:creationId xmlns:a16="http://schemas.microsoft.com/office/drawing/2014/main" id="{9A46C864-2439-B745-BC90-E1D1DBDD28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51849B-A65E-7346-8CF2-C304B0B61A44}"/>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9214EDCA-2849-C448-8D8B-A6A4F1109FFE}"/>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FED39CF2-D477-5C40-84CF-038F1D20552D}"/>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157585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BF26F-2157-FB48-955B-39594A37B4B3}"/>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6FC98E4C-253F-A24D-99C2-433A5907C8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Content Placeholder 3">
            <a:extLst>
              <a:ext uri="{FF2B5EF4-FFF2-40B4-BE49-F238E27FC236}">
                <a16:creationId xmlns:a16="http://schemas.microsoft.com/office/drawing/2014/main" id="{6D3E397B-E5F0-7644-8B09-61CEC954B9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14D561BA-872B-B846-B9F7-5C9076B81438}"/>
              </a:ext>
            </a:extLst>
          </p:cNvPr>
          <p:cNvSpPr>
            <a:spLocks noGrp="1"/>
          </p:cNvSpPr>
          <p:nvPr>
            <p:ph type="dt" sz="half" idx="10"/>
          </p:nvPr>
        </p:nvSpPr>
        <p:spPr/>
        <p:txBody>
          <a:bodyPr/>
          <a:lstStyle/>
          <a:p>
            <a:fld id="{226EC34A-8CC6-2F4C-9E14-E32911990119}" type="datetimeFigureOut">
              <a:rPr lang="en-AE" smtClean="0"/>
              <a:t>24/07/2024</a:t>
            </a:fld>
            <a:endParaRPr lang="en-AE"/>
          </a:p>
        </p:txBody>
      </p:sp>
      <p:sp>
        <p:nvSpPr>
          <p:cNvPr id="6" name="Footer Placeholder 5">
            <a:extLst>
              <a:ext uri="{FF2B5EF4-FFF2-40B4-BE49-F238E27FC236}">
                <a16:creationId xmlns:a16="http://schemas.microsoft.com/office/drawing/2014/main" id="{2BAB4EBB-A605-5142-A239-CF192094943B}"/>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D0BB0CE4-DB75-944D-B6F3-CC0282431829}"/>
              </a:ext>
            </a:extLst>
          </p:cNvPr>
          <p:cNvSpPr>
            <a:spLocks noGrp="1"/>
          </p:cNvSpPr>
          <p:nvPr>
            <p:ph type="sldNum" sz="quarter" idx="12"/>
          </p:nvPr>
        </p:nvSpPr>
        <p:spPr/>
        <p:txBody>
          <a:bodyPr/>
          <a:lstStyle/>
          <a:p>
            <a:fld id="{A94EB116-DC5B-1543-83F9-94EC9DC6B3B0}" type="slidenum">
              <a:rPr lang="en-AE" smtClean="0"/>
              <a:t>‹#›</a:t>
            </a:fld>
            <a:endParaRPr lang="en-AE"/>
          </a:p>
        </p:txBody>
      </p:sp>
    </p:spTree>
    <p:extLst>
      <p:ext uri="{BB962C8B-B14F-4D97-AF65-F5344CB8AC3E}">
        <p14:creationId xmlns:p14="http://schemas.microsoft.com/office/powerpoint/2010/main" val="38121719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07299" y="631220"/>
            <a:ext cx="3318510" cy="779780"/>
          </a:xfrm>
          <a:prstGeom prst="rect">
            <a:avLst/>
          </a:prstGeom>
        </p:spPr>
        <p:txBody>
          <a:bodyPr wrap="square" lIns="0" tIns="0" rIns="0" bIns="0">
            <a:spAutoFit/>
          </a:bodyPr>
          <a:lstStyle>
            <a:lvl1pPr>
              <a:defRPr sz="2450" b="1" i="0">
                <a:solidFill>
                  <a:schemeClr val="bg1"/>
                </a:solidFill>
                <a:latin typeface="Urbane "/>
                <a:cs typeface="Urbane "/>
              </a:defRPr>
            </a:lvl1pPr>
          </a:lstStyle>
          <a:p>
            <a:endParaRPr/>
          </a:p>
        </p:txBody>
      </p:sp>
      <p:sp>
        <p:nvSpPr>
          <p:cNvPr id="3" name="Holder 3"/>
          <p:cNvSpPr>
            <a:spLocks noGrp="1"/>
          </p:cNvSpPr>
          <p:nvPr>
            <p:ph type="body" idx="1"/>
          </p:nvPr>
        </p:nvSpPr>
        <p:spPr>
          <a:xfrm>
            <a:off x="707299" y="2270279"/>
            <a:ext cx="6099809" cy="2207895"/>
          </a:xfrm>
          <a:prstGeom prst="rect">
            <a:avLst/>
          </a:prstGeom>
        </p:spPr>
        <p:txBody>
          <a:bodyPr wrap="square" lIns="0" tIns="0" rIns="0" bIns="0">
            <a:spAutoFit/>
          </a:bodyPr>
          <a:lstStyle>
            <a:lvl1pPr>
              <a:defRPr sz="2350" b="0" i="0">
                <a:solidFill>
                  <a:schemeClr val="bg1"/>
                </a:solidFill>
                <a:latin typeface="Urbane Bold"/>
                <a:cs typeface="Urbane Bold"/>
              </a:defRPr>
            </a:lvl1pPr>
          </a:lstStyle>
          <a:p>
            <a:endParaRPr/>
          </a:p>
        </p:txBody>
      </p:sp>
      <p:sp>
        <p:nvSpPr>
          <p:cNvPr id="4" name="Holder 4"/>
          <p:cNvSpPr>
            <a:spLocks noGrp="1"/>
          </p:cNvSpPr>
          <p:nvPr>
            <p:ph type="ftr" sz="quarter" idx="5"/>
          </p:nvPr>
        </p:nvSpPr>
        <p:spPr>
          <a:xfrm>
            <a:off x="2661710" y="5444335"/>
            <a:ext cx="973829" cy="159385"/>
          </a:xfrm>
          <a:prstGeom prst="rect">
            <a:avLst/>
          </a:prstGeom>
        </p:spPr>
        <p:txBody>
          <a:bodyPr wrap="square" lIns="0" tIns="0" rIns="0" bIns="0">
            <a:spAutoFit/>
          </a:bodyPr>
          <a:lstStyle>
            <a:lvl1pPr>
              <a:defRPr sz="950" b="0" i="0">
                <a:solidFill>
                  <a:schemeClr val="bg1"/>
                </a:solidFill>
                <a:latin typeface="Arial"/>
                <a:cs typeface="Arial"/>
              </a:defRPr>
            </a:lvl1pPr>
          </a:lstStyle>
          <a:p>
            <a:pPr marL="12700">
              <a:lnSpc>
                <a:spcPct val="100000"/>
              </a:lnSpc>
              <a:spcBef>
                <a:spcPts val="5"/>
              </a:spcBef>
            </a:pPr>
            <a:r>
              <a:rPr spc="-40" dirty="0"/>
              <a:t>Co-</a:t>
            </a:r>
            <a:r>
              <a:rPr spc="-25" dirty="0"/>
              <a:t>located</a:t>
            </a:r>
            <a:r>
              <a:rPr spc="15" dirty="0"/>
              <a:t> </a:t>
            </a:r>
            <a:r>
              <a:rPr spc="-10" dirty="0"/>
              <a:t>with:</a:t>
            </a:r>
          </a:p>
        </p:txBody>
      </p:sp>
      <p:sp>
        <p:nvSpPr>
          <p:cNvPr id="5" name="Holder 5"/>
          <p:cNvSpPr>
            <a:spLocks noGrp="1"/>
          </p:cNvSpPr>
          <p:nvPr>
            <p:ph type="dt" sz="half" idx="6"/>
          </p:nvPr>
        </p:nvSpPr>
        <p:spPr>
          <a:xfrm>
            <a:off x="609917" y="6377940"/>
            <a:ext cx="28056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7/24/2024</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3A145E88-0A5A-E36F-29EC-2BB713A38077}"/>
              </a:ext>
            </a:extLst>
          </p:cNvPr>
          <p:cNvSpPr txBox="1"/>
          <p:nvPr userDrawn="1">
            <p:extLst>
              <p:ext uri="{1162E1C5-73C7-4A58-AE30-91384D911F3F}">
                <p184:classification xmlns:p184="http://schemas.microsoft.com/office/powerpoint/2018/4/main" val="ftr"/>
              </p:ext>
            </p:extLst>
          </p:nvPr>
        </p:nvSpPr>
        <p:spPr>
          <a:xfrm>
            <a:off x="190500" y="6530340"/>
            <a:ext cx="1857375" cy="137160"/>
          </a:xfrm>
          <a:prstGeom prst="rect">
            <a:avLst/>
          </a:prstGeom>
        </p:spPr>
        <p:txBody>
          <a:bodyPr horzOverflow="overflow" lIns="0" tIns="0" rIns="0" bIns="0">
            <a:spAutoFit/>
          </a:bodyPr>
          <a:lstStyle/>
          <a:p>
            <a:pPr algn="l"/>
            <a:r>
              <a:rPr lang="en-AE" sz="900">
                <a:solidFill>
                  <a:srgbClr val="0078D7"/>
                </a:solidFill>
                <a:latin typeface="Rockwell" panose="02060603020205020403" pitchFamily="18" charset="77"/>
              </a:rPr>
              <a:t>Information Classification: General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ACD176-A115-314F-B63F-0179D6D7D6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E"/>
          </a:p>
        </p:txBody>
      </p:sp>
      <p:sp>
        <p:nvSpPr>
          <p:cNvPr id="3" name="Text Placeholder 2">
            <a:extLst>
              <a:ext uri="{FF2B5EF4-FFF2-40B4-BE49-F238E27FC236}">
                <a16:creationId xmlns:a16="http://schemas.microsoft.com/office/drawing/2014/main" id="{3F2E913D-AB37-CC40-96F9-6E633D938D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E69EC0D1-E781-1B4A-ABAC-5A1842266F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EC34A-8CC6-2F4C-9E14-E32911990119}" type="datetimeFigureOut">
              <a:rPr lang="en-AE" smtClean="0"/>
              <a:t>24/07/2024</a:t>
            </a:fld>
            <a:endParaRPr lang="en-AE"/>
          </a:p>
        </p:txBody>
      </p:sp>
      <p:sp>
        <p:nvSpPr>
          <p:cNvPr id="5" name="Footer Placeholder 4">
            <a:extLst>
              <a:ext uri="{FF2B5EF4-FFF2-40B4-BE49-F238E27FC236}">
                <a16:creationId xmlns:a16="http://schemas.microsoft.com/office/drawing/2014/main" id="{EFF1C616-0042-4349-B154-65C566723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E"/>
          </a:p>
        </p:txBody>
      </p:sp>
      <p:sp>
        <p:nvSpPr>
          <p:cNvPr id="6" name="Slide Number Placeholder 5">
            <a:extLst>
              <a:ext uri="{FF2B5EF4-FFF2-40B4-BE49-F238E27FC236}">
                <a16:creationId xmlns:a16="http://schemas.microsoft.com/office/drawing/2014/main" id="{C9A1B2EA-90F3-6645-90E2-C487B8DD2C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EB116-DC5B-1543-83F9-94EC9DC6B3B0}" type="slidenum">
              <a:rPr lang="en-AE" smtClean="0"/>
              <a:t>‹#›</a:t>
            </a:fld>
            <a:endParaRPr lang="en-AE"/>
          </a:p>
        </p:txBody>
      </p:sp>
    </p:spTree>
    <p:extLst>
      <p:ext uri="{BB962C8B-B14F-4D97-AF65-F5344CB8AC3E}">
        <p14:creationId xmlns:p14="http://schemas.microsoft.com/office/powerpoint/2010/main" val="46260694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2" name="Picture 51" descr="A group of people in front of a large screen&#10;&#10;Description automatically generated">
            <a:extLst>
              <a:ext uri="{FF2B5EF4-FFF2-40B4-BE49-F238E27FC236}">
                <a16:creationId xmlns:a16="http://schemas.microsoft.com/office/drawing/2014/main" id="{98B727ED-BF61-E15C-53FD-6279CDF238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268200" cy="6900863"/>
          </a:xfrm>
          <a:prstGeom prst="rect">
            <a:avLst/>
          </a:prstGeom>
        </p:spPr>
      </p:pic>
      <p:sp>
        <p:nvSpPr>
          <p:cNvPr id="3" name="object 3"/>
          <p:cNvSpPr txBox="1">
            <a:spLocks noGrp="1"/>
          </p:cNvSpPr>
          <p:nvPr>
            <p:ph type="title"/>
          </p:nvPr>
        </p:nvSpPr>
        <p:spPr>
          <a:xfrm>
            <a:off x="707298" y="631220"/>
            <a:ext cx="4169501" cy="736805"/>
          </a:xfrm>
          <a:prstGeom prst="rect">
            <a:avLst/>
          </a:prstGeom>
        </p:spPr>
        <p:txBody>
          <a:bodyPr vert="horz" wrap="square" lIns="0" tIns="0" rIns="0" bIns="0" rtlCol="0">
            <a:spAutoFit/>
          </a:bodyPr>
          <a:lstStyle/>
          <a:p>
            <a:pPr marL="12700" marR="5080">
              <a:lnSpc>
                <a:spcPct val="101000"/>
              </a:lnSpc>
              <a:spcBef>
                <a:spcPts val="95"/>
              </a:spcBef>
            </a:pPr>
            <a:r>
              <a:rPr b="0" dirty="0">
                <a:solidFill>
                  <a:srgbClr val="8DC63F"/>
                </a:solidFill>
              </a:rPr>
              <a:t>Uniting</a:t>
            </a:r>
            <a:r>
              <a:rPr b="0" spc="-10" dirty="0">
                <a:solidFill>
                  <a:srgbClr val="8DC63F"/>
                </a:solidFill>
              </a:rPr>
              <a:t> </a:t>
            </a:r>
            <a:r>
              <a:rPr b="0" dirty="0">
                <a:solidFill>
                  <a:srgbClr val="8DC63F"/>
                </a:solidFill>
              </a:rPr>
              <a:t>the world</a:t>
            </a:r>
            <a:r>
              <a:rPr b="0" spc="5" dirty="0">
                <a:solidFill>
                  <a:srgbClr val="8DC63F"/>
                </a:solidFill>
              </a:rPr>
              <a:t> </a:t>
            </a:r>
            <a:r>
              <a:rPr b="0" spc="-25" dirty="0">
                <a:solidFill>
                  <a:srgbClr val="8DC63F"/>
                </a:solidFill>
              </a:rPr>
              <a:t>of </a:t>
            </a:r>
            <a:r>
              <a:rPr b="0" dirty="0">
                <a:solidFill>
                  <a:srgbClr val="8DC63F"/>
                </a:solidFill>
              </a:rPr>
              <a:t>healthcare</a:t>
            </a:r>
            <a:r>
              <a:rPr b="0" spc="-10" dirty="0">
                <a:solidFill>
                  <a:srgbClr val="8DC63F"/>
                </a:solidFill>
              </a:rPr>
              <a:t> </a:t>
            </a:r>
            <a:r>
              <a:rPr b="0" dirty="0">
                <a:solidFill>
                  <a:srgbClr val="8DC63F"/>
                </a:solidFill>
              </a:rPr>
              <a:t>in</a:t>
            </a:r>
            <a:r>
              <a:rPr b="0" spc="-5" dirty="0">
                <a:solidFill>
                  <a:srgbClr val="8DC63F"/>
                </a:solidFill>
              </a:rPr>
              <a:t> </a:t>
            </a:r>
            <a:r>
              <a:rPr b="0" spc="-10" dirty="0">
                <a:solidFill>
                  <a:srgbClr val="8DC63F"/>
                </a:solidFill>
              </a:rPr>
              <a:t>Africa</a:t>
            </a:r>
          </a:p>
        </p:txBody>
      </p:sp>
      <p:sp>
        <p:nvSpPr>
          <p:cNvPr id="4" name="object 4"/>
          <p:cNvSpPr txBox="1">
            <a:spLocks noGrp="1"/>
          </p:cNvSpPr>
          <p:nvPr>
            <p:ph type="body" idx="1"/>
          </p:nvPr>
        </p:nvSpPr>
        <p:spPr>
          <a:xfrm>
            <a:off x="707299" y="2693113"/>
            <a:ext cx="7217501" cy="1102866"/>
          </a:xfrm>
          <a:prstGeom prst="rect">
            <a:avLst/>
          </a:prstGeom>
        </p:spPr>
        <p:txBody>
          <a:bodyPr vert="horz" wrap="square" lIns="0" tIns="0" rIns="0" bIns="0" rtlCol="0">
            <a:spAutoFit/>
          </a:bodyPr>
          <a:lstStyle/>
          <a:p>
            <a:pPr marL="12700">
              <a:lnSpc>
                <a:spcPts val="4000"/>
              </a:lnSpc>
              <a:spcBef>
                <a:spcPts val="600"/>
              </a:spcBef>
            </a:pPr>
            <a:r>
              <a:rPr lang="en-US" sz="3500" b="1" spc="-10" dirty="0">
                <a:latin typeface="Urbane Demi Bold" pitchFamily="2" charset="77"/>
                <a:cs typeface="Urbane "/>
              </a:rPr>
              <a:t>Presentation</a:t>
            </a:r>
            <a:endParaRPr lang="en-US" sz="3500" b="1" spc="-330" dirty="0">
              <a:latin typeface="Urbane Demi Bold" pitchFamily="2" charset="77"/>
              <a:cs typeface="Urbane "/>
            </a:endParaRPr>
          </a:p>
          <a:p>
            <a:pPr marL="12700">
              <a:lnSpc>
                <a:spcPts val="4000"/>
              </a:lnSpc>
              <a:spcBef>
                <a:spcPts val="600"/>
              </a:spcBef>
            </a:pPr>
            <a:r>
              <a:rPr lang="en-US" sz="3500" b="1" spc="-10" dirty="0">
                <a:latin typeface="Urbane Demi Bold" pitchFamily="2" charset="77"/>
                <a:cs typeface="Urbane "/>
              </a:rPr>
              <a:t>title</a:t>
            </a:r>
            <a:endParaRPr lang="en-US" sz="3500" b="1" dirty="0">
              <a:latin typeface="Urbane Demi Bold" pitchFamily="2" charset="77"/>
              <a:cs typeface="Urbane "/>
            </a:endParaRPr>
          </a:p>
        </p:txBody>
      </p:sp>
      <p:sp>
        <p:nvSpPr>
          <p:cNvPr id="28" name="object 4">
            <a:extLst>
              <a:ext uri="{FF2B5EF4-FFF2-40B4-BE49-F238E27FC236}">
                <a16:creationId xmlns:a16="http://schemas.microsoft.com/office/drawing/2014/main" id="{99687625-42C2-1AAB-80BD-6296E95CA067}"/>
              </a:ext>
            </a:extLst>
          </p:cNvPr>
          <p:cNvSpPr txBox="1">
            <a:spLocks/>
          </p:cNvSpPr>
          <p:nvPr/>
        </p:nvSpPr>
        <p:spPr>
          <a:xfrm>
            <a:off x="707299" y="4325294"/>
            <a:ext cx="6099809" cy="361637"/>
          </a:xfrm>
          <a:prstGeom prst="rect">
            <a:avLst/>
          </a:prstGeom>
        </p:spPr>
        <p:txBody>
          <a:bodyPr vert="horz" wrap="square" lIns="0" tIns="0" rIns="0" bIns="0" rtlCol="0">
            <a:spAutoFit/>
          </a:bodyPr>
          <a:lstStyle>
            <a:lvl1pPr marL="0">
              <a:defRPr sz="2350" b="0" i="0">
                <a:solidFill>
                  <a:schemeClr val="bg1"/>
                </a:solidFill>
                <a:latin typeface="Urbane Bold"/>
                <a:ea typeface="+mn-ea"/>
                <a:cs typeface="Urbane Bold"/>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spcBef>
                <a:spcPts val="3775"/>
              </a:spcBef>
            </a:pPr>
            <a:r>
              <a:rPr lang="en-US" dirty="0">
                <a:latin typeface="Urbane Light" pitchFamily="2" charset="77"/>
              </a:rPr>
              <a:t>Speaker</a:t>
            </a:r>
            <a:r>
              <a:rPr lang="en-US" spc="-120" dirty="0">
                <a:latin typeface="Urbane Light" pitchFamily="2" charset="77"/>
              </a:rPr>
              <a:t> </a:t>
            </a:r>
            <a:r>
              <a:rPr lang="en-US" spc="-20" dirty="0">
                <a:latin typeface="Urbane Light" pitchFamily="2" charset="77"/>
              </a:rPr>
              <a:t>name</a:t>
            </a:r>
          </a:p>
        </p:txBody>
      </p:sp>
      <p:sp>
        <p:nvSpPr>
          <p:cNvPr id="29" name="object 4">
            <a:extLst>
              <a:ext uri="{FF2B5EF4-FFF2-40B4-BE49-F238E27FC236}">
                <a16:creationId xmlns:a16="http://schemas.microsoft.com/office/drawing/2014/main" id="{B4C2E241-7A5F-6FAC-0F84-1F7B8E238EA8}"/>
              </a:ext>
            </a:extLst>
          </p:cNvPr>
          <p:cNvSpPr txBox="1">
            <a:spLocks/>
          </p:cNvSpPr>
          <p:nvPr/>
        </p:nvSpPr>
        <p:spPr>
          <a:xfrm>
            <a:off x="707299" y="1838244"/>
            <a:ext cx="6099809" cy="361637"/>
          </a:xfrm>
          <a:prstGeom prst="rect">
            <a:avLst/>
          </a:prstGeom>
        </p:spPr>
        <p:txBody>
          <a:bodyPr vert="horz" wrap="square" lIns="0" tIns="0" rIns="0" bIns="0" rtlCol="0">
            <a:spAutoFit/>
          </a:bodyPr>
          <a:lstStyle>
            <a:lvl1pPr marL="0">
              <a:defRPr sz="2350" b="0" i="0">
                <a:solidFill>
                  <a:schemeClr val="bg1"/>
                </a:solidFill>
                <a:latin typeface="Urbane Bold"/>
                <a:ea typeface="+mn-ea"/>
                <a:cs typeface="Urbane Bold"/>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spcBef>
                <a:spcPts val="565"/>
              </a:spcBef>
            </a:pPr>
            <a:r>
              <a:rPr lang="en-US" spc="-60" dirty="0">
                <a:latin typeface="Urbane Light" pitchFamily="2" charset="77"/>
              </a:rPr>
              <a:t>Text</a:t>
            </a:r>
            <a:r>
              <a:rPr lang="en-US" spc="-50" dirty="0">
                <a:latin typeface="Urbane Light" pitchFamily="2" charset="77"/>
              </a:rPr>
              <a:t> </a:t>
            </a:r>
            <a:r>
              <a:rPr lang="en-US" dirty="0">
                <a:latin typeface="Urbane Light" pitchFamily="2" charset="77"/>
              </a:rPr>
              <a:t>about</a:t>
            </a:r>
            <a:r>
              <a:rPr lang="en-US" spc="-50" dirty="0">
                <a:latin typeface="Urbane Light" pitchFamily="2" charset="77"/>
              </a:rPr>
              <a:t> </a:t>
            </a:r>
            <a:r>
              <a:rPr lang="en-US" spc="-10" dirty="0">
                <a:latin typeface="Urbane Light" pitchFamily="2" charset="77"/>
              </a:rPr>
              <a:t>presentation</a:t>
            </a:r>
            <a:endParaRPr lang="en-US" spc="-20" dirty="0"/>
          </a:p>
        </p:txBody>
      </p:sp>
      <p:sp>
        <p:nvSpPr>
          <p:cNvPr id="30" name="object 5">
            <a:extLst>
              <a:ext uri="{FF2B5EF4-FFF2-40B4-BE49-F238E27FC236}">
                <a16:creationId xmlns:a16="http://schemas.microsoft.com/office/drawing/2014/main" id="{101EE68D-2979-5AA9-E6E9-01FCF9A02FB2}"/>
              </a:ext>
            </a:extLst>
          </p:cNvPr>
          <p:cNvSpPr/>
          <p:nvPr/>
        </p:nvSpPr>
        <p:spPr>
          <a:xfrm>
            <a:off x="3178987" y="5791225"/>
            <a:ext cx="24765" cy="163830"/>
          </a:xfrm>
          <a:custGeom>
            <a:avLst/>
            <a:gdLst/>
            <a:ahLst/>
            <a:cxnLst/>
            <a:rect l="l" t="t" r="r" b="b"/>
            <a:pathLst>
              <a:path w="24764" h="163829">
                <a:moveTo>
                  <a:pt x="24371" y="0"/>
                </a:moveTo>
                <a:lnTo>
                  <a:pt x="0" y="0"/>
                </a:lnTo>
                <a:lnTo>
                  <a:pt x="0" y="163474"/>
                </a:lnTo>
                <a:lnTo>
                  <a:pt x="24371" y="163474"/>
                </a:lnTo>
                <a:lnTo>
                  <a:pt x="24371" y="0"/>
                </a:lnTo>
                <a:close/>
              </a:path>
            </a:pathLst>
          </a:custGeom>
          <a:solidFill>
            <a:srgbClr val="FFFFFF"/>
          </a:solidFill>
        </p:spPr>
        <p:txBody>
          <a:bodyPr wrap="square" lIns="0" tIns="0" rIns="0" bIns="0" rtlCol="0"/>
          <a:lstStyle/>
          <a:p>
            <a:endParaRPr/>
          </a:p>
        </p:txBody>
      </p:sp>
      <p:grpSp>
        <p:nvGrpSpPr>
          <p:cNvPr id="31" name="object 6">
            <a:extLst>
              <a:ext uri="{FF2B5EF4-FFF2-40B4-BE49-F238E27FC236}">
                <a16:creationId xmlns:a16="http://schemas.microsoft.com/office/drawing/2014/main" id="{355C3355-DCD4-D12B-685A-37CF54C93CD1}"/>
              </a:ext>
            </a:extLst>
          </p:cNvPr>
          <p:cNvGrpSpPr/>
          <p:nvPr/>
        </p:nvGrpSpPr>
        <p:grpSpPr>
          <a:xfrm>
            <a:off x="719997" y="5491764"/>
            <a:ext cx="2834005" cy="646430"/>
            <a:chOff x="719997" y="5491764"/>
            <a:chExt cx="2834005" cy="646430"/>
          </a:xfrm>
        </p:grpSpPr>
        <p:pic>
          <p:nvPicPr>
            <p:cNvPr id="32" name="object 7">
              <a:extLst>
                <a:ext uri="{FF2B5EF4-FFF2-40B4-BE49-F238E27FC236}">
                  <a16:creationId xmlns:a16="http://schemas.microsoft.com/office/drawing/2014/main" id="{4D449566-7B36-9983-E481-B648A6805425}"/>
                </a:ext>
              </a:extLst>
            </p:cNvPr>
            <p:cNvPicPr/>
            <p:nvPr/>
          </p:nvPicPr>
          <p:blipFill>
            <a:blip r:embed="rId4" cstate="print"/>
            <a:stretch>
              <a:fillRect/>
            </a:stretch>
          </p:blipFill>
          <p:spPr>
            <a:xfrm>
              <a:off x="2674410" y="5791224"/>
              <a:ext cx="477680" cy="166281"/>
            </a:xfrm>
            <a:prstGeom prst="rect">
              <a:avLst/>
            </a:prstGeom>
          </p:spPr>
        </p:pic>
        <p:pic>
          <p:nvPicPr>
            <p:cNvPr id="33" name="object 8">
              <a:extLst>
                <a:ext uri="{FF2B5EF4-FFF2-40B4-BE49-F238E27FC236}">
                  <a16:creationId xmlns:a16="http://schemas.microsoft.com/office/drawing/2014/main" id="{F6FA2EF4-027B-60CD-36B8-CD62F709C22B}"/>
                </a:ext>
              </a:extLst>
            </p:cNvPr>
            <p:cNvPicPr/>
            <p:nvPr/>
          </p:nvPicPr>
          <p:blipFill>
            <a:blip r:embed="rId5" cstate="print"/>
            <a:stretch>
              <a:fillRect/>
            </a:stretch>
          </p:blipFill>
          <p:spPr>
            <a:xfrm>
              <a:off x="3224419" y="5828968"/>
              <a:ext cx="124434" cy="128536"/>
            </a:xfrm>
            <a:prstGeom prst="rect">
              <a:avLst/>
            </a:prstGeom>
          </p:spPr>
        </p:pic>
        <p:pic>
          <p:nvPicPr>
            <p:cNvPr id="34" name="object 9">
              <a:extLst>
                <a:ext uri="{FF2B5EF4-FFF2-40B4-BE49-F238E27FC236}">
                  <a16:creationId xmlns:a16="http://schemas.microsoft.com/office/drawing/2014/main" id="{CACD042B-BC04-1C2C-8A63-3F6877DB2DF1}"/>
                </a:ext>
              </a:extLst>
            </p:cNvPr>
            <p:cNvPicPr/>
            <p:nvPr/>
          </p:nvPicPr>
          <p:blipFill>
            <a:blip r:embed="rId6" cstate="print"/>
            <a:stretch>
              <a:fillRect/>
            </a:stretch>
          </p:blipFill>
          <p:spPr>
            <a:xfrm>
              <a:off x="3375834" y="5791227"/>
              <a:ext cx="124447" cy="166281"/>
            </a:xfrm>
            <a:prstGeom prst="rect">
              <a:avLst/>
            </a:prstGeom>
          </p:spPr>
        </p:pic>
        <p:pic>
          <p:nvPicPr>
            <p:cNvPr id="35" name="object 10">
              <a:extLst>
                <a:ext uri="{FF2B5EF4-FFF2-40B4-BE49-F238E27FC236}">
                  <a16:creationId xmlns:a16="http://schemas.microsoft.com/office/drawing/2014/main" id="{05C3EB8E-DA90-3DA2-9E6E-4A019A65B207}"/>
                </a:ext>
              </a:extLst>
            </p:cNvPr>
            <p:cNvPicPr/>
            <p:nvPr/>
          </p:nvPicPr>
          <p:blipFill>
            <a:blip r:embed="rId7" cstate="print"/>
            <a:stretch>
              <a:fillRect/>
            </a:stretch>
          </p:blipFill>
          <p:spPr>
            <a:xfrm>
              <a:off x="3463101" y="6070714"/>
              <a:ext cx="90881" cy="67283"/>
            </a:xfrm>
            <a:prstGeom prst="rect">
              <a:avLst/>
            </a:prstGeom>
          </p:spPr>
        </p:pic>
        <p:sp>
          <p:nvSpPr>
            <p:cNvPr id="36" name="object 11">
              <a:extLst>
                <a:ext uri="{FF2B5EF4-FFF2-40B4-BE49-F238E27FC236}">
                  <a16:creationId xmlns:a16="http://schemas.microsoft.com/office/drawing/2014/main" id="{EC28FACB-E790-7620-F8F8-F3A90F260B56}"/>
                </a:ext>
              </a:extLst>
            </p:cNvPr>
            <p:cNvSpPr/>
            <p:nvPr/>
          </p:nvSpPr>
          <p:spPr>
            <a:xfrm>
              <a:off x="719988" y="5786665"/>
              <a:ext cx="843915" cy="171450"/>
            </a:xfrm>
            <a:custGeom>
              <a:avLst/>
              <a:gdLst/>
              <a:ahLst/>
              <a:cxnLst/>
              <a:rect l="l" t="t" r="r" b="b"/>
              <a:pathLst>
                <a:path w="843915" h="171450">
                  <a:moveTo>
                    <a:pt x="155422" y="168135"/>
                  </a:moveTo>
                  <a:lnTo>
                    <a:pt x="142621" y="137528"/>
                  </a:lnTo>
                  <a:lnTo>
                    <a:pt x="134226" y="117487"/>
                  </a:lnTo>
                  <a:lnTo>
                    <a:pt x="108648" y="56362"/>
                  </a:lnTo>
                  <a:lnTo>
                    <a:pt x="108648" y="117487"/>
                  </a:lnTo>
                  <a:lnTo>
                    <a:pt x="46558" y="117487"/>
                  </a:lnTo>
                  <a:lnTo>
                    <a:pt x="77609" y="39662"/>
                  </a:lnTo>
                  <a:lnTo>
                    <a:pt x="108648" y="117487"/>
                  </a:lnTo>
                  <a:lnTo>
                    <a:pt x="108648" y="56362"/>
                  </a:lnTo>
                  <a:lnTo>
                    <a:pt x="101663" y="39662"/>
                  </a:lnTo>
                  <a:lnTo>
                    <a:pt x="90106" y="12065"/>
                  </a:lnTo>
                  <a:lnTo>
                    <a:pt x="65100" y="12065"/>
                  </a:lnTo>
                  <a:lnTo>
                    <a:pt x="0" y="168135"/>
                  </a:lnTo>
                  <a:lnTo>
                    <a:pt x="26517" y="168135"/>
                  </a:lnTo>
                  <a:lnTo>
                    <a:pt x="38595" y="137528"/>
                  </a:lnTo>
                  <a:lnTo>
                    <a:pt x="116624" y="137528"/>
                  </a:lnTo>
                  <a:lnTo>
                    <a:pt x="128917" y="168135"/>
                  </a:lnTo>
                  <a:lnTo>
                    <a:pt x="155422" y="168135"/>
                  </a:lnTo>
                  <a:close/>
                </a:path>
                <a:path w="843915" h="171450">
                  <a:moveTo>
                    <a:pt x="236321" y="1943"/>
                  </a:moveTo>
                  <a:lnTo>
                    <a:pt x="230708" y="863"/>
                  </a:lnTo>
                  <a:lnTo>
                    <a:pt x="222097" y="0"/>
                  </a:lnTo>
                  <a:lnTo>
                    <a:pt x="214553" y="0"/>
                  </a:lnTo>
                  <a:lnTo>
                    <a:pt x="195846" y="2501"/>
                  </a:lnTo>
                  <a:lnTo>
                    <a:pt x="182435" y="9994"/>
                  </a:lnTo>
                  <a:lnTo>
                    <a:pt x="174358" y="22453"/>
                  </a:lnTo>
                  <a:lnTo>
                    <a:pt x="171653" y="39878"/>
                  </a:lnTo>
                  <a:lnTo>
                    <a:pt x="171653" y="44843"/>
                  </a:lnTo>
                  <a:lnTo>
                    <a:pt x="154622" y="44843"/>
                  </a:lnTo>
                  <a:lnTo>
                    <a:pt x="154622" y="63588"/>
                  </a:lnTo>
                  <a:lnTo>
                    <a:pt x="171653" y="63588"/>
                  </a:lnTo>
                  <a:lnTo>
                    <a:pt x="171653" y="168135"/>
                  </a:lnTo>
                  <a:lnTo>
                    <a:pt x="196011" y="168135"/>
                  </a:lnTo>
                  <a:lnTo>
                    <a:pt x="196011" y="63588"/>
                  </a:lnTo>
                  <a:lnTo>
                    <a:pt x="230708" y="63588"/>
                  </a:lnTo>
                  <a:lnTo>
                    <a:pt x="230708" y="44843"/>
                  </a:lnTo>
                  <a:lnTo>
                    <a:pt x="196011" y="44843"/>
                  </a:lnTo>
                  <a:lnTo>
                    <a:pt x="196011" y="40525"/>
                  </a:lnTo>
                  <a:lnTo>
                    <a:pt x="197434" y="31089"/>
                  </a:lnTo>
                  <a:lnTo>
                    <a:pt x="201752" y="24434"/>
                  </a:lnTo>
                  <a:lnTo>
                    <a:pt x="209016" y="20485"/>
                  </a:lnTo>
                  <a:lnTo>
                    <a:pt x="219290" y="19189"/>
                  </a:lnTo>
                  <a:lnTo>
                    <a:pt x="228346" y="19405"/>
                  </a:lnTo>
                  <a:lnTo>
                    <a:pt x="232879" y="20256"/>
                  </a:lnTo>
                  <a:lnTo>
                    <a:pt x="236321" y="1943"/>
                  </a:lnTo>
                  <a:close/>
                </a:path>
                <a:path w="843915" h="171450">
                  <a:moveTo>
                    <a:pt x="312762" y="43967"/>
                  </a:moveTo>
                  <a:lnTo>
                    <a:pt x="295833" y="43942"/>
                  </a:lnTo>
                  <a:lnTo>
                    <a:pt x="283248" y="48437"/>
                  </a:lnTo>
                  <a:lnTo>
                    <a:pt x="274586" y="56095"/>
                  </a:lnTo>
                  <a:lnTo>
                    <a:pt x="269430" y="65519"/>
                  </a:lnTo>
                  <a:lnTo>
                    <a:pt x="269430" y="44831"/>
                  </a:lnTo>
                  <a:lnTo>
                    <a:pt x="245287" y="44831"/>
                  </a:lnTo>
                  <a:lnTo>
                    <a:pt x="245287" y="168135"/>
                  </a:lnTo>
                  <a:lnTo>
                    <a:pt x="269430" y="168135"/>
                  </a:lnTo>
                  <a:lnTo>
                    <a:pt x="269430" y="107124"/>
                  </a:lnTo>
                  <a:lnTo>
                    <a:pt x="271919" y="87439"/>
                  </a:lnTo>
                  <a:lnTo>
                    <a:pt x="279450" y="73939"/>
                  </a:lnTo>
                  <a:lnTo>
                    <a:pt x="292163" y="67056"/>
                  </a:lnTo>
                  <a:lnTo>
                    <a:pt x="310172" y="67246"/>
                  </a:lnTo>
                  <a:lnTo>
                    <a:pt x="312762" y="43967"/>
                  </a:lnTo>
                  <a:close/>
                </a:path>
                <a:path w="843915" h="171450">
                  <a:moveTo>
                    <a:pt x="350570" y="44831"/>
                  </a:moveTo>
                  <a:lnTo>
                    <a:pt x="326644" y="44831"/>
                  </a:lnTo>
                  <a:lnTo>
                    <a:pt x="326644" y="168135"/>
                  </a:lnTo>
                  <a:lnTo>
                    <a:pt x="350570" y="168135"/>
                  </a:lnTo>
                  <a:lnTo>
                    <a:pt x="350570" y="44831"/>
                  </a:lnTo>
                  <a:close/>
                </a:path>
                <a:path w="843915" h="171450">
                  <a:moveTo>
                    <a:pt x="353148" y="5816"/>
                  </a:moveTo>
                  <a:lnTo>
                    <a:pt x="346468" y="1079"/>
                  </a:lnTo>
                  <a:lnTo>
                    <a:pt x="330517" y="1079"/>
                  </a:lnTo>
                  <a:lnTo>
                    <a:pt x="324485" y="5816"/>
                  </a:lnTo>
                  <a:lnTo>
                    <a:pt x="324485" y="21983"/>
                  </a:lnTo>
                  <a:lnTo>
                    <a:pt x="330517" y="26949"/>
                  </a:lnTo>
                  <a:lnTo>
                    <a:pt x="346468" y="26949"/>
                  </a:lnTo>
                  <a:lnTo>
                    <a:pt x="353148" y="21983"/>
                  </a:lnTo>
                  <a:lnTo>
                    <a:pt x="353148" y="5816"/>
                  </a:lnTo>
                  <a:close/>
                </a:path>
                <a:path w="843915" h="171450">
                  <a:moveTo>
                    <a:pt x="488988" y="84709"/>
                  </a:moveTo>
                  <a:lnTo>
                    <a:pt x="481114" y="66294"/>
                  </a:lnTo>
                  <a:lnTo>
                    <a:pt x="469036" y="53073"/>
                  </a:lnTo>
                  <a:lnTo>
                    <a:pt x="452602" y="45123"/>
                  </a:lnTo>
                  <a:lnTo>
                    <a:pt x="431634" y="42456"/>
                  </a:lnTo>
                  <a:lnTo>
                    <a:pt x="407098" y="47218"/>
                  </a:lnTo>
                  <a:lnTo>
                    <a:pt x="387794" y="60490"/>
                  </a:lnTo>
                  <a:lnTo>
                    <a:pt x="375158" y="80746"/>
                  </a:lnTo>
                  <a:lnTo>
                    <a:pt x="370636" y="106476"/>
                  </a:lnTo>
                  <a:lnTo>
                    <a:pt x="375158" y="132219"/>
                  </a:lnTo>
                  <a:lnTo>
                    <a:pt x="387794" y="152476"/>
                  </a:lnTo>
                  <a:lnTo>
                    <a:pt x="407098" y="165747"/>
                  </a:lnTo>
                  <a:lnTo>
                    <a:pt x="431634" y="170497"/>
                  </a:lnTo>
                  <a:lnTo>
                    <a:pt x="452043" y="167627"/>
                  </a:lnTo>
                  <a:lnTo>
                    <a:pt x="488556" y="128257"/>
                  </a:lnTo>
                  <a:lnTo>
                    <a:pt x="462445" y="134988"/>
                  </a:lnTo>
                  <a:lnTo>
                    <a:pt x="454571" y="143052"/>
                  </a:lnTo>
                  <a:lnTo>
                    <a:pt x="444538" y="148082"/>
                  </a:lnTo>
                  <a:lnTo>
                    <a:pt x="432714" y="149809"/>
                  </a:lnTo>
                  <a:lnTo>
                    <a:pt x="417322" y="146646"/>
                  </a:lnTo>
                  <a:lnTo>
                    <a:pt x="405333" y="137769"/>
                  </a:lnTo>
                  <a:lnTo>
                    <a:pt x="397548" y="124079"/>
                  </a:lnTo>
                  <a:lnTo>
                    <a:pt x="394779" y="106476"/>
                  </a:lnTo>
                  <a:lnTo>
                    <a:pt x="397548" y="88760"/>
                  </a:lnTo>
                  <a:lnTo>
                    <a:pt x="405333" y="75006"/>
                  </a:lnTo>
                  <a:lnTo>
                    <a:pt x="417322" y="66103"/>
                  </a:lnTo>
                  <a:lnTo>
                    <a:pt x="432714" y="62928"/>
                  </a:lnTo>
                  <a:lnTo>
                    <a:pt x="445058" y="64516"/>
                  </a:lnTo>
                  <a:lnTo>
                    <a:pt x="455028" y="69316"/>
                  </a:lnTo>
                  <a:lnTo>
                    <a:pt x="462724" y="77393"/>
                  </a:lnTo>
                  <a:lnTo>
                    <a:pt x="468287" y="88798"/>
                  </a:lnTo>
                  <a:lnTo>
                    <a:pt x="488988" y="84709"/>
                  </a:lnTo>
                  <a:close/>
                </a:path>
                <a:path w="843915" h="171450">
                  <a:moveTo>
                    <a:pt x="627811" y="44831"/>
                  </a:moveTo>
                  <a:lnTo>
                    <a:pt x="604316" y="44831"/>
                  </a:lnTo>
                  <a:lnTo>
                    <a:pt x="604316" y="106476"/>
                  </a:lnTo>
                  <a:lnTo>
                    <a:pt x="601484" y="124866"/>
                  </a:lnTo>
                  <a:lnTo>
                    <a:pt x="566153" y="150241"/>
                  </a:lnTo>
                  <a:lnTo>
                    <a:pt x="550392" y="147256"/>
                  </a:lnTo>
                  <a:lnTo>
                    <a:pt x="538213" y="138633"/>
                  </a:lnTo>
                  <a:lnTo>
                    <a:pt x="530364" y="124866"/>
                  </a:lnTo>
                  <a:lnTo>
                    <a:pt x="527570" y="106476"/>
                  </a:lnTo>
                  <a:lnTo>
                    <a:pt x="530339" y="88303"/>
                  </a:lnTo>
                  <a:lnTo>
                    <a:pt x="538124" y="74599"/>
                  </a:lnTo>
                  <a:lnTo>
                    <a:pt x="550176" y="65951"/>
                  </a:lnTo>
                  <a:lnTo>
                    <a:pt x="565734" y="62928"/>
                  </a:lnTo>
                  <a:lnTo>
                    <a:pt x="581406" y="65951"/>
                  </a:lnTo>
                  <a:lnTo>
                    <a:pt x="593598" y="74599"/>
                  </a:lnTo>
                  <a:lnTo>
                    <a:pt x="601510" y="88303"/>
                  </a:lnTo>
                  <a:lnTo>
                    <a:pt x="604316" y="106476"/>
                  </a:lnTo>
                  <a:lnTo>
                    <a:pt x="604316" y="44831"/>
                  </a:lnTo>
                  <a:lnTo>
                    <a:pt x="603669" y="44831"/>
                  </a:lnTo>
                  <a:lnTo>
                    <a:pt x="603669" y="68973"/>
                  </a:lnTo>
                  <a:lnTo>
                    <a:pt x="599884" y="62928"/>
                  </a:lnTo>
                  <a:lnTo>
                    <a:pt x="596557" y="57658"/>
                  </a:lnTo>
                  <a:lnTo>
                    <a:pt x="586397" y="49339"/>
                  </a:lnTo>
                  <a:lnTo>
                    <a:pt x="573938" y="44208"/>
                  </a:lnTo>
                  <a:lnTo>
                    <a:pt x="559904" y="42456"/>
                  </a:lnTo>
                  <a:lnTo>
                    <a:pt x="538175" y="46494"/>
                  </a:lnTo>
                  <a:lnTo>
                    <a:pt x="520192" y="58547"/>
                  </a:lnTo>
                  <a:lnTo>
                    <a:pt x="507949" y="78562"/>
                  </a:lnTo>
                  <a:lnTo>
                    <a:pt x="503428" y="106476"/>
                  </a:lnTo>
                  <a:lnTo>
                    <a:pt x="507987" y="134556"/>
                  </a:lnTo>
                  <a:lnTo>
                    <a:pt x="520306" y="154711"/>
                  </a:lnTo>
                  <a:lnTo>
                    <a:pt x="538353" y="166865"/>
                  </a:lnTo>
                  <a:lnTo>
                    <a:pt x="560120" y="170929"/>
                  </a:lnTo>
                  <a:lnTo>
                    <a:pt x="574052" y="169164"/>
                  </a:lnTo>
                  <a:lnTo>
                    <a:pt x="586511" y="164007"/>
                  </a:lnTo>
                  <a:lnTo>
                    <a:pt x="596658" y="155740"/>
                  </a:lnTo>
                  <a:lnTo>
                    <a:pt x="600125" y="150241"/>
                  </a:lnTo>
                  <a:lnTo>
                    <a:pt x="603669" y="144627"/>
                  </a:lnTo>
                  <a:lnTo>
                    <a:pt x="603669" y="167906"/>
                  </a:lnTo>
                  <a:lnTo>
                    <a:pt x="627811" y="167906"/>
                  </a:lnTo>
                  <a:lnTo>
                    <a:pt x="627811" y="144627"/>
                  </a:lnTo>
                  <a:lnTo>
                    <a:pt x="627811" y="68973"/>
                  </a:lnTo>
                  <a:lnTo>
                    <a:pt x="627811" y="44831"/>
                  </a:lnTo>
                  <a:close/>
                </a:path>
                <a:path w="843915" h="171450">
                  <a:moveTo>
                    <a:pt x="843800" y="12065"/>
                  </a:moveTo>
                  <a:lnTo>
                    <a:pt x="818794" y="12065"/>
                  </a:lnTo>
                  <a:lnTo>
                    <a:pt x="818794" y="78105"/>
                  </a:lnTo>
                  <a:lnTo>
                    <a:pt x="744639" y="78105"/>
                  </a:lnTo>
                  <a:lnTo>
                    <a:pt x="744639" y="12065"/>
                  </a:lnTo>
                  <a:lnTo>
                    <a:pt x="719632" y="12065"/>
                  </a:lnTo>
                  <a:lnTo>
                    <a:pt x="719632" y="78105"/>
                  </a:lnTo>
                  <a:lnTo>
                    <a:pt x="719632" y="99695"/>
                  </a:lnTo>
                  <a:lnTo>
                    <a:pt x="719632" y="168275"/>
                  </a:lnTo>
                  <a:lnTo>
                    <a:pt x="744639" y="168275"/>
                  </a:lnTo>
                  <a:lnTo>
                    <a:pt x="744639" y="99695"/>
                  </a:lnTo>
                  <a:lnTo>
                    <a:pt x="818794" y="99695"/>
                  </a:lnTo>
                  <a:lnTo>
                    <a:pt x="818794" y="168275"/>
                  </a:lnTo>
                  <a:lnTo>
                    <a:pt x="843800" y="168275"/>
                  </a:lnTo>
                  <a:lnTo>
                    <a:pt x="843800" y="99695"/>
                  </a:lnTo>
                  <a:lnTo>
                    <a:pt x="843800" y="78105"/>
                  </a:lnTo>
                  <a:lnTo>
                    <a:pt x="843800" y="12065"/>
                  </a:lnTo>
                  <a:close/>
                </a:path>
              </a:pathLst>
            </a:custGeom>
            <a:solidFill>
              <a:srgbClr val="FFFFFF"/>
            </a:solidFill>
          </p:spPr>
          <p:txBody>
            <a:bodyPr wrap="square" lIns="0" tIns="0" rIns="0" bIns="0" rtlCol="0"/>
            <a:lstStyle/>
            <a:p>
              <a:endParaRPr/>
            </a:p>
          </p:txBody>
        </p:sp>
        <p:pic>
          <p:nvPicPr>
            <p:cNvPr id="37" name="object 12">
              <a:extLst>
                <a:ext uri="{FF2B5EF4-FFF2-40B4-BE49-F238E27FC236}">
                  <a16:creationId xmlns:a16="http://schemas.microsoft.com/office/drawing/2014/main" id="{7AFEC05E-B504-48D6-E005-52DBAFA80180}"/>
                </a:ext>
              </a:extLst>
            </p:cNvPr>
            <p:cNvPicPr/>
            <p:nvPr/>
          </p:nvPicPr>
          <p:blipFill>
            <a:blip r:embed="rId8" cstate="print"/>
            <a:stretch>
              <a:fillRect/>
            </a:stretch>
          </p:blipFill>
          <p:spPr>
            <a:xfrm>
              <a:off x="1587178" y="5829122"/>
              <a:ext cx="262596" cy="128473"/>
            </a:xfrm>
            <a:prstGeom prst="rect">
              <a:avLst/>
            </a:prstGeom>
          </p:spPr>
        </p:pic>
        <p:sp>
          <p:nvSpPr>
            <p:cNvPr id="38" name="object 13">
              <a:extLst>
                <a:ext uri="{FF2B5EF4-FFF2-40B4-BE49-F238E27FC236}">
                  <a16:creationId xmlns:a16="http://schemas.microsoft.com/office/drawing/2014/main" id="{E061053C-C265-6804-DB95-28C0818EE3FA}"/>
                </a:ext>
              </a:extLst>
            </p:cNvPr>
            <p:cNvSpPr/>
            <p:nvPr/>
          </p:nvSpPr>
          <p:spPr>
            <a:xfrm>
              <a:off x="1876666" y="5791390"/>
              <a:ext cx="248920" cy="165735"/>
            </a:xfrm>
            <a:custGeom>
              <a:avLst/>
              <a:gdLst/>
              <a:ahLst/>
              <a:cxnLst/>
              <a:rect l="l" t="t" r="r" b="b"/>
              <a:pathLst>
                <a:path w="248919" h="165735">
                  <a:moveTo>
                    <a:pt x="24358" y="0"/>
                  </a:moveTo>
                  <a:lnTo>
                    <a:pt x="0" y="0"/>
                  </a:lnTo>
                  <a:lnTo>
                    <a:pt x="0" y="163398"/>
                  </a:lnTo>
                  <a:lnTo>
                    <a:pt x="24358" y="163398"/>
                  </a:lnTo>
                  <a:lnTo>
                    <a:pt x="24358" y="0"/>
                  </a:lnTo>
                  <a:close/>
                </a:path>
                <a:path w="248919" h="165735">
                  <a:moveTo>
                    <a:pt x="119634" y="163410"/>
                  </a:moveTo>
                  <a:lnTo>
                    <a:pt x="116408" y="144665"/>
                  </a:lnTo>
                  <a:lnTo>
                    <a:pt x="108851" y="145732"/>
                  </a:lnTo>
                  <a:lnTo>
                    <a:pt x="106489" y="145732"/>
                  </a:lnTo>
                  <a:lnTo>
                    <a:pt x="94589" y="143954"/>
                  </a:lnTo>
                  <a:lnTo>
                    <a:pt x="86728" y="138137"/>
                  </a:lnTo>
                  <a:lnTo>
                    <a:pt x="82384" y="127546"/>
                  </a:lnTo>
                  <a:lnTo>
                    <a:pt x="81051" y="111455"/>
                  </a:lnTo>
                  <a:lnTo>
                    <a:pt x="81051" y="58864"/>
                  </a:lnTo>
                  <a:lnTo>
                    <a:pt x="117475" y="58864"/>
                  </a:lnTo>
                  <a:lnTo>
                    <a:pt x="117475" y="40106"/>
                  </a:lnTo>
                  <a:lnTo>
                    <a:pt x="81051" y="40106"/>
                  </a:lnTo>
                  <a:lnTo>
                    <a:pt x="81051" y="12306"/>
                  </a:lnTo>
                  <a:lnTo>
                    <a:pt x="56692" y="17475"/>
                  </a:lnTo>
                  <a:lnTo>
                    <a:pt x="56692" y="40106"/>
                  </a:lnTo>
                  <a:lnTo>
                    <a:pt x="38798" y="40106"/>
                  </a:lnTo>
                  <a:lnTo>
                    <a:pt x="38798" y="58864"/>
                  </a:lnTo>
                  <a:lnTo>
                    <a:pt x="56692" y="58864"/>
                  </a:lnTo>
                  <a:lnTo>
                    <a:pt x="56692" y="114261"/>
                  </a:lnTo>
                  <a:lnTo>
                    <a:pt x="59436" y="138125"/>
                  </a:lnTo>
                  <a:lnTo>
                    <a:pt x="67868" y="153847"/>
                  </a:lnTo>
                  <a:lnTo>
                    <a:pt x="82232" y="162496"/>
                  </a:lnTo>
                  <a:lnTo>
                    <a:pt x="102819" y="165138"/>
                  </a:lnTo>
                  <a:lnTo>
                    <a:pt x="107988" y="165138"/>
                  </a:lnTo>
                  <a:lnTo>
                    <a:pt x="114896" y="164490"/>
                  </a:lnTo>
                  <a:lnTo>
                    <a:pt x="119634" y="163410"/>
                  </a:lnTo>
                  <a:close/>
                </a:path>
                <a:path w="248919" h="165735">
                  <a:moveTo>
                    <a:pt x="248539" y="96583"/>
                  </a:moveTo>
                  <a:lnTo>
                    <a:pt x="245325" y="70142"/>
                  </a:lnTo>
                  <a:lnTo>
                    <a:pt x="235839" y="51917"/>
                  </a:lnTo>
                  <a:lnTo>
                    <a:pt x="220256" y="41363"/>
                  </a:lnTo>
                  <a:lnTo>
                    <a:pt x="198742" y="37960"/>
                  </a:lnTo>
                  <a:lnTo>
                    <a:pt x="183857" y="39763"/>
                  </a:lnTo>
                  <a:lnTo>
                    <a:pt x="172199" y="44831"/>
                  </a:lnTo>
                  <a:lnTo>
                    <a:pt x="163728" y="52590"/>
                  </a:lnTo>
                  <a:lnTo>
                    <a:pt x="158432" y="62522"/>
                  </a:lnTo>
                  <a:lnTo>
                    <a:pt x="158432" y="12"/>
                  </a:lnTo>
                  <a:lnTo>
                    <a:pt x="134289" y="12"/>
                  </a:lnTo>
                  <a:lnTo>
                    <a:pt x="134289" y="163410"/>
                  </a:lnTo>
                  <a:lnTo>
                    <a:pt x="158432" y="163410"/>
                  </a:lnTo>
                  <a:lnTo>
                    <a:pt x="158432" y="101333"/>
                  </a:lnTo>
                  <a:lnTo>
                    <a:pt x="160362" y="82956"/>
                  </a:lnTo>
                  <a:lnTo>
                    <a:pt x="166319" y="69672"/>
                  </a:lnTo>
                  <a:lnTo>
                    <a:pt x="176530" y="61582"/>
                  </a:lnTo>
                  <a:lnTo>
                    <a:pt x="191198" y="58864"/>
                  </a:lnTo>
                  <a:lnTo>
                    <a:pt x="206019" y="61175"/>
                  </a:lnTo>
                  <a:lnTo>
                    <a:pt x="216357" y="68351"/>
                  </a:lnTo>
                  <a:lnTo>
                    <a:pt x="222415" y="80683"/>
                  </a:lnTo>
                  <a:lnTo>
                    <a:pt x="224396" y="98526"/>
                  </a:lnTo>
                  <a:lnTo>
                    <a:pt x="224396" y="163410"/>
                  </a:lnTo>
                  <a:lnTo>
                    <a:pt x="248539" y="163410"/>
                  </a:lnTo>
                  <a:lnTo>
                    <a:pt x="248539" y="96583"/>
                  </a:lnTo>
                  <a:close/>
                </a:path>
              </a:pathLst>
            </a:custGeom>
            <a:solidFill>
              <a:srgbClr val="FFFFFF"/>
            </a:solidFill>
          </p:spPr>
          <p:txBody>
            <a:bodyPr wrap="square" lIns="0" tIns="0" rIns="0" bIns="0" rtlCol="0"/>
            <a:lstStyle/>
            <a:p>
              <a:endParaRPr/>
            </a:p>
          </p:txBody>
        </p:sp>
        <p:pic>
          <p:nvPicPr>
            <p:cNvPr id="39" name="object 14">
              <a:extLst>
                <a:ext uri="{FF2B5EF4-FFF2-40B4-BE49-F238E27FC236}">
                  <a16:creationId xmlns:a16="http://schemas.microsoft.com/office/drawing/2014/main" id="{41E5216C-165A-0CB1-3B30-15BB45F40F91}"/>
                </a:ext>
              </a:extLst>
            </p:cNvPr>
            <p:cNvPicPr/>
            <p:nvPr/>
          </p:nvPicPr>
          <p:blipFill>
            <a:blip r:embed="rId9" cstate="print"/>
            <a:stretch>
              <a:fillRect/>
            </a:stretch>
          </p:blipFill>
          <p:spPr>
            <a:xfrm>
              <a:off x="1388689" y="6070749"/>
              <a:ext cx="90844" cy="67250"/>
            </a:xfrm>
            <a:prstGeom prst="rect">
              <a:avLst/>
            </a:prstGeom>
          </p:spPr>
        </p:pic>
        <p:sp>
          <p:nvSpPr>
            <p:cNvPr id="40" name="object 15">
              <a:extLst>
                <a:ext uri="{FF2B5EF4-FFF2-40B4-BE49-F238E27FC236}">
                  <a16:creationId xmlns:a16="http://schemas.microsoft.com/office/drawing/2014/main" id="{B883A67B-B269-AEFF-2696-1820B8074CBF}"/>
                </a:ext>
              </a:extLst>
            </p:cNvPr>
            <p:cNvSpPr/>
            <p:nvPr/>
          </p:nvSpPr>
          <p:spPr>
            <a:xfrm>
              <a:off x="1505953" y="6066612"/>
              <a:ext cx="623570" cy="59055"/>
            </a:xfrm>
            <a:custGeom>
              <a:avLst/>
              <a:gdLst/>
              <a:ahLst/>
              <a:cxnLst/>
              <a:rect l="l" t="t" r="r" b="b"/>
              <a:pathLst>
                <a:path w="623569" h="59054">
                  <a:moveTo>
                    <a:pt x="8585" y="4140"/>
                  </a:moveTo>
                  <a:lnTo>
                    <a:pt x="0" y="4140"/>
                  </a:lnTo>
                  <a:lnTo>
                    <a:pt x="0" y="57708"/>
                  </a:lnTo>
                  <a:lnTo>
                    <a:pt x="8585" y="57708"/>
                  </a:lnTo>
                  <a:lnTo>
                    <a:pt x="8585" y="4140"/>
                  </a:lnTo>
                  <a:close/>
                </a:path>
                <a:path w="623569" h="59054">
                  <a:moveTo>
                    <a:pt x="58204" y="34772"/>
                  </a:moveTo>
                  <a:lnTo>
                    <a:pt x="57175" y="25984"/>
                  </a:lnTo>
                  <a:lnTo>
                    <a:pt x="54038" y="19697"/>
                  </a:lnTo>
                  <a:lnTo>
                    <a:pt x="48717" y="15913"/>
                  </a:lnTo>
                  <a:lnTo>
                    <a:pt x="41122" y="14655"/>
                  </a:lnTo>
                  <a:lnTo>
                    <a:pt x="34010" y="14655"/>
                  </a:lnTo>
                  <a:lnTo>
                    <a:pt x="29210" y="17830"/>
                  </a:lnTo>
                  <a:lnTo>
                    <a:pt x="27279" y="23088"/>
                  </a:lnTo>
                  <a:lnTo>
                    <a:pt x="27279" y="15392"/>
                  </a:lnTo>
                  <a:lnTo>
                    <a:pt x="18999" y="15392"/>
                  </a:lnTo>
                  <a:lnTo>
                    <a:pt x="18999" y="57708"/>
                  </a:lnTo>
                  <a:lnTo>
                    <a:pt x="27279" y="57708"/>
                  </a:lnTo>
                  <a:lnTo>
                    <a:pt x="27279" y="27076"/>
                  </a:lnTo>
                  <a:lnTo>
                    <a:pt x="30543" y="21831"/>
                  </a:lnTo>
                  <a:lnTo>
                    <a:pt x="46367" y="21831"/>
                  </a:lnTo>
                  <a:lnTo>
                    <a:pt x="49923" y="26200"/>
                  </a:lnTo>
                  <a:lnTo>
                    <a:pt x="49923" y="57708"/>
                  </a:lnTo>
                  <a:lnTo>
                    <a:pt x="58204" y="57708"/>
                  </a:lnTo>
                  <a:lnTo>
                    <a:pt x="58204" y="34772"/>
                  </a:lnTo>
                  <a:close/>
                </a:path>
                <a:path w="623569" h="59054">
                  <a:moveTo>
                    <a:pt x="91097" y="660"/>
                  </a:moveTo>
                  <a:lnTo>
                    <a:pt x="89166" y="292"/>
                  </a:lnTo>
                  <a:lnTo>
                    <a:pt x="86207" y="0"/>
                  </a:lnTo>
                  <a:lnTo>
                    <a:pt x="73850" y="0"/>
                  </a:lnTo>
                  <a:lnTo>
                    <a:pt x="68897" y="4584"/>
                  </a:lnTo>
                  <a:lnTo>
                    <a:pt x="68897" y="15379"/>
                  </a:lnTo>
                  <a:lnTo>
                    <a:pt x="63055" y="15379"/>
                  </a:lnTo>
                  <a:lnTo>
                    <a:pt x="63055" y="21818"/>
                  </a:lnTo>
                  <a:lnTo>
                    <a:pt x="68897" y="21818"/>
                  </a:lnTo>
                  <a:lnTo>
                    <a:pt x="68897" y="57708"/>
                  </a:lnTo>
                  <a:lnTo>
                    <a:pt x="77266" y="57708"/>
                  </a:lnTo>
                  <a:lnTo>
                    <a:pt x="77266" y="21818"/>
                  </a:lnTo>
                  <a:lnTo>
                    <a:pt x="89166" y="21818"/>
                  </a:lnTo>
                  <a:lnTo>
                    <a:pt x="89166" y="15379"/>
                  </a:lnTo>
                  <a:lnTo>
                    <a:pt x="77266" y="15379"/>
                  </a:lnTo>
                  <a:lnTo>
                    <a:pt x="77266" y="8953"/>
                  </a:lnTo>
                  <a:lnTo>
                    <a:pt x="79844" y="6578"/>
                  </a:lnTo>
                  <a:lnTo>
                    <a:pt x="88353" y="6654"/>
                  </a:lnTo>
                  <a:lnTo>
                    <a:pt x="89916" y="6946"/>
                  </a:lnTo>
                  <a:lnTo>
                    <a:pt x="91097" y="660"/>
                  </a:lnTo>
                  <a:close/>
                </a:path>
                <a:path w="623569" h="59054">
                  <a:moveTo>
                    <a:pt x="135026" y="36550"/>
                  </a:moveTo>
                  <a:lnTo>
                    <a:pt x="133311" y="27305"/>
                  </a:lnTo>
                  <a:lnTo>
                    <a:pt x="133197" y="26682"/>
                  </a:lnTo>
                  <a:lnTo>
                    <a:pt x="129590" y="21602"/>
                  </a:lnTo>
                  <a:lnTo>
                    <a:pt x="128346" y="19850"/>
                  </a:lnTo>
                  <a:lnTo>
                    <a:pt x="126733" y="18923"/>
                  </a:lnTo>
                  <a:lnTo>
                    <a:pt x="126733" y="27305"/>
                  </a:lnTo>
                  <a:lnTo>
                    <a:pt x="126669" y="45948"/>
                  </a:lnTo>
                  <a:lnTo>
                    <a:pt x="121488" y="51574"/>
                  </a:lnTo>
                  <a:lnTo>
                    <a:pt x="105727" y="51574"/>
                  </a:lnTo>
                  <a:lnTo>
                    <a:pt x="100469" y="45948"/>
                  </a:lnTo>
                  <a:lnTo>
                    <a:pt x="100469" y="27305"/>
                  </a:lnTo>
                  <a:lnTo>
                    <a:pt x="100977" y="26682"/>
                  </a:lnTo>
                  <a:lnTo>
                    <a:pt x="105727" y="21602"/>
                  </a:lnTo>
                  <a:lnTo>
                    <a:pt x="121412" y="21602"/>
                  </a:lnTo>
                  <a:lnTo>
                    <a:pt x="126733" y="27305"/>
                  </a:lnTo>
                  <a:lnTo>
                    <a:pt x="126733" y="18923"/>
                  </a:lnTo>
                  <a:lnTo>
                    <a:pt x="121475" y="15862"/>
                  </a:lnTo>
                  <a:lnTo>
                    <a:pt x="113563" y="14579"/>
                  </a:lnTo>
                  <a:lnTo>
                    <a:pt x="105676" y="15862"/>
                  </a:lnTo>
                  <a:lnTo>
                    <a:pt x="98831" y="19850"/>
                  </a:lnTo>
                  <a:lnTo>
                    <a:pt x="94018" y="26682"/>
                  </a:lnTo>
                  <a:lnTo>
                    <a:pt x="92189" y="36550"/>
                  </a:lnTo>
                  <a:lnTo>
                    <a:pt x="93916" y="45948"/>
                  </a:lnTo>
                  <a:lnTo>
                    <a:pt x="94018" y="46494"/>
                  </a:lnTo>
                  <a:lnTo>
                    <a:pt x="98844" y="53378"/>
                  </a:lnTo>
                  <a:lnTo>
                    <a:pt x="105702" y="57378"/>
                  </a:lnTo>
                  <a:lnTo>
                    <a:pt x="113639" y="58674"/>
                  </a:lnTo>
                  <a:lnTo>
                    <a:pt x="121539" y="57378"/>
                  </a:lnTo>
                  <a:lnTo>
                    <a:pt x="128384" y="53378"/>
                  </a:lnTo>
                  <a:lnTo>
                    <a:pt x="129654" y="51574"/>
                  </a:lnTo>
                  <a:lnTo>
                    <a:pt x="133210" y="46494"/>
                  </a:lnTo>
                  <a:lnTo>
                    <a:pt x="135026" y="36550"/>
                  </a:lnTo>
                  <a:close/>
                </a:path>
                <a:path w="623569" h="59054">
                  <a:moveTo>
                    <a:pt x="166090" y="15100"/>
                  </a:moveTo>
                  <a:lnTo>
                    <a:pt x="157289" y="13843"/>
                  </a:lnTo>
                  <a:lnTo>
                    <a:pt x="152844" y="17983"/>
                  </a:lnTo>
                  <a:lnTo>
                    <a:pt x="151218" y="22491"/>
                  </a:lnTo>
                  <a:lnTo>
                    <a:pt x="151218" y="15392"/>
                  </a:lnTo>
                  <a:lnTo>
                    <a:pt x="142938" y="15392"/>
                  </a:lnTo>
                  <a:lnTo>
                    <a:pt x="142938" y="57708"/>
                  </a:lnTo>
                  <a:lnTo>
                    <a:pt x="151218" y="57708"/>
                  </a:lnTo>
                  <a:lnTo>
                    <a:pt x="151218" y="26416"/>
                  </a:lnTo>
                  <a:lnTo>
                    <a:pt x="155740" y="21310"/>
                  </a:lnTo>
                  <a:lnTo>
                    <a:pt x="165201" y="23088"/>
                  </a:lnTo>
                  <a:lnTo>
                    <a:pt x="166090" y="15100"/>
                  </a:lnTo>
                  <a:close/>
                </a:path>
                <a:path w="623569" h="59054">
                  <a:moveTo>
                    <a:pt x="236169" y="36182"/>
                  </a:moveTo>
                  <a:lnTo>
                    <a:pt x="235305" y="26377"/>
                  </a:lnTo>
                  <a:lnTo>
                    <a:pt x="232625" y="19659"/>
                  </a:lnTo>
                  <a:lnTo>
                    <a:pt x="227939" y="15811"/>
                  </a:lnTo>
                  <a:lnTo>
                    <a:pt x="221081" y="14579"/>
                  </a:lnTo>
                  <a:lnTo>
                    <a:pt x="213169" y="14579"/>
                  </a:lnTo>
                  <a:lnTo>
                    <a:pt x="207543" y="18275"/>
                  </a:lnTo>
                  <a:lnTo>
                    <a:pt x="205549" y="24714"/>
                  </a:lnTo>
                  <a:lnTo>
                    <a:pt x="203250" y="17322"/>
                  </a:lnTo>
                  <a:lnTo>
                    <a:pt x="199771" y="14655"/>
                  </a:lnTo>
                  <a:lnTo>
                    <a:pt x="186093" y="14655"/>
                  </a:lnTo>
                  <a:lnTo>
                    <a:pt x="181279" y="17907"/>
                  </a:lnTo>
                  <a:lnTo>
                    <a:pt x="179806" y="23380"/>
                  </a:lnTo>
                  <a:lnTo>
                    <a:pt x="179806" y="15392"/>
                  </a:lnTo>
                  <a:lnTo>
                    <a:pt x="171513" y="15392"/>
                  </a:lnTo>
                  <a:lnTo>
                    <a:pt x="171513" y="57708"/>
                  </a:lnTo>
                  <a:lnTo>
                    <a:pt x="179806" y="57708"/>
                  </a:lnTo>
                  <a:lnTo>
                    <a:pt x="179806" y="26644"/>
                  </a:lnTo>
                  <a:lnTo>
                    <a:pt x="182905" y="21831"/>
                  </a:lnTo>
                  <a:lnTo>
                    <a:pt x="196964" y="21831"/>
                  </a:lnTo>
                  <a:lnTo>
                    <a:pt x="199478" y="25819"/>
                  </a:lnTo>
                  <a:lnTo>
                    <a:pt x="199478" y="57708"/>
                  </a:lnTo>
                  <a:lnTo>
                    <a:pt x="207772" y="57708"/>
                  </a:lnTo>
                  <a:lnTo>
                    <a:pt x="207772" y="26200"/>
                  </a:lnTo>
                  <a:lnTo>
                    <a:pt x="210794" y="21755"/>
                  </a:lnTo>
                  <a:lnTo>
                    <a:pt x="225082" y="21755"/>
                  </a:lnTo>
                  <a:lnTo>
                    <a:pt x="227888" y="26047"/>
                  </a:lnTo>
                  <a:lnTo>
                    <a:pt x="227888" y="57708"/>
                  </a:lnTo>
                  <a:lnTo>
                    <a:pt x="236169" y="57708"/>
                  </a:lnTo>
                  <a:lnTo>
                    <a:pt x="236169" y="36182"/>
                  </a:lnTo>
                  <a:close/>
                </a:path>
                <a:path w="623569" h="59054">
                  <a:moveTo>
                    <a:pt x="286283" y="15392"/>
                  </a:moveTo>
                  <a:lnTo>
                    <a:pt x="278218" y="15392"/>
                  </a:lnTo>
                  <a:lnTo>
                    <a:pt x="278218" y="27305"/>
                  </a:lnTo>
                  <a:lnTo>
                    <a:pt x="278155" y="45948"/>
                  </a:lnTo>
                  <a:lnTo>
                    <a:pt x="272897" y="51574"/>
                  </a:lnTo>
                  <a:lnTo>
                    <a:pt x="257213" y="51574"/>
                  </a:lnTo>
                  <a:lnTo>
                    <a:pt x="251891" y="45948"/>
                  </a:lnTo>
                  <a:lnTo>
                    <a:pt x="251891" y="27305"/>
                  </a:lnTo>
                  <a:lnTo>
                    <a:pt x="252145" y="26974"/>
                  </a:lnTo>
                  <a:lnTo>
                    <a:pt x="257213" y="21602"/>
                  </a:lnTo>
                  <a:lnTo>
                    <a:pt x="272821" y="21602"/>
                  </a:lnTo>
                  <a:lnTo>
                    <a:pt x="278218" y="27305"/>
                  </a:lnTo>
                  <a:lnTo>
                    <a:pt x="278218" y="15392"/>
                  </a:lnTo>
                  <a:lnTo>
                    <a:pt x="278003" y="15392"/>
                  </a:lnTo>
                  <a:lnTo>
                    <a:pt x="278003" y="23685"/>
                  </a:lnTo>
                  <a:lnTo>
                    <a:pt x="277139" y="21602"/>
                  </a:lnTo>
                  <a:lnTo>
                    <a:pt x="275564" y="17830"/>
                  </a:lnTo>
                  <a:lnTo>
                    <a:pt x="269633" y="14579"/>
                  </a:lnTo>
                  <a:lnTo>
                    <a:pt x="262978" y="14579"/>
                  </a:lnTo>
                  <a:lnTo>
                    <a:pt x="255524" y="15963"/>
                  </a:lnTo>
                  <a:lnTo>
                    <a:pt x="249351" y="20104"/>
                  </a:lnTo>
                  <a:lnTo>
                    <a:pt x="245160" y="26974"/>
                  </a:lnTo>
                  <a:lnTo>
                    <a:pt x="243598" y="36550"/>
                  </a:lnTo>
                  <a:lnTo>
                    <a:pt x="245122" y="45948"/>
                  </a:lnTo>
                  <a:lnTo>
                    <a:pt x="245160" y="46189"/>
                  </a:lnTo>
                  <a:lnTo>
                    <a:pt x="249389" y="53111"/>
                  </a:lnTo>
                  <a:lnTo>
                    <a:pt x="255587" y="57277"/>
                  </a:lnTo>
                  <a:lnTo>
                    <a:pt x="263055" y="58674"/>
                  </a:lnTo>
                  <a:lnTo>
                    <a:pt x="269633" y="58674"/>
                  </a:lnTo>
                  <a:lnTo>
                    <a:pt x="275628" y="55346"/>
                  </a:lnTo>
                  <a:lnTo>
                    <a:pt x="277202" y="51574"/>
                  </a:lnTo>
                  <a:lnTo>
                    <a:pt x="278003" y="49644"/>
                  </a:lnTo>
                  <a:lnTo>
                    <a:pt x="278003" y="57632"/>
                  </a:lnTo>
                  <a:lnTo>
                    <a:pt x="286283" y="57632"/>
                  </a:lnTo>
                  <a:lnTo>
                    <a:pt x="286283" y="49644"/>
                  </a:lnTo>
                  <a:lnTo>
                    <a:pt x="286283" y="23685"/>
                  </a:lnTo>
                  <a:lnTo>
                    <a:pt x="286283" y="15392"/>
                  </a:lnTo>
                  <a:close/>
                </a:path>
                <a:path w="623569" h="59054">
                  <a:moveTo>
                    <a:pt x="383743" y="57708"/>
                  </a:moveTo>
                  <a:lnTo>
                    <a:pt x="374116" y="4140"/>
                  </a:lnTo>
                  <a:lnTo>
                    <a:pt x="363766" y="4140"/>
                  </a:lnTo>
                  <a:lnTo>
                    <a:pt x="348970" y="48679"/>
                  </a:lnTo>
                  <a:lnTo>
                    <a:pt x="334175" y="4140"/>
                  </a:lnTo>
                  <a:lnTo>
                    <a:pt x="323811" y="4140"/>
                  </a:lnTo>
                  <a:lnTo>
                    <a:pt x="314198" y="57708"/>
                  </a:lnTo>
                  <a:lnTo>
                    <a:pt x="322846" y="57708"/>
                  </a:lnTo>
                  <a:lnTo>
                    <a:pt x="330466" y="15684"/>
                  </a:lnTo>
                  <a:lnTo>
                    <a:pt x="344678" y="57708"/>
                  </a:lnTo>
                  <a:lnTo>
                    <a:pt x="353263" y="57708"/>
                  </a:lnTo>
                  <a:lnTo>
                    <a:pt x="367461" y="15684"/>
                  </a:lnTo>
                  <a:lnTo>
                    <a:pt x="375081" y="57708"/>
                  </a:lnTo>
                  <a:lnTo>
                    <a:pt x="383743" y="57708"/>
                  </a:lnTo>
                  <a:close/>
                </a:path>
                <a:path w="623569" h="59054">
                  <a:moveTo>
                    <a:pt x="431317" y="15392"/>
                  </a:moveTo>
                  <a:lnTo>
                    <a:pt x="423252" y="15392"/>
                  </a:lnTo>
                  <a:lnTo>
                    <a:pt x="423252" y="27305"/>
                  </a:lnTo>
                  <a:lnTo>
                    <a:pt x="423176" y="45948"/>
                  </a:lnTo>
                  <a:lnTo>
                    <a:pt x="417931" y="51574"/>
                  </a:lnTo>
                  <a:lnTo>
                    <a:pt x="402247" y="51574"/>
                  </a:lnTo>
                  <a:lnTo>
                    <a:pt x="396925" y="45948"/>
                  </a:lnTo>
                  <a:lnTo>
                    <a:pt x="396925" y="27305"/>
                  </a:lnTo>
                  <a:lnTo>
                    <a:pt x="397167" y="26974"/>
                  </a:lnTo>
                  <a:lnTo>
                    <a:pt x="402247" y="21602"/>
                  </a:lnTo>
                  <a:lnTo>
                    <a:pt x="417855" y="21602"/>
                  </a:lnTo>
                  <a:lnTo>
                    <a:pt x="423252" y="27305"/>
                  </a:lnTo>
                  <a:lnTo>
                    <a:pt x="423252" y="15392"/>
                  </a:lnTo>
                  <a:lnTo>
                    <a:pt x="423037" y="15392"/>
                  </a:lnTo>
                  <a:lnTo>
                    <a:pt x="423037" y="23685"/>
                  </a:lnTo>
                  <a:lnTo>
                    <a:pt x="422173" y="21602"/>
                  </a:lnTo>
                  <a:lnTo>
                    <a:pt x="420598" y="17830"/>
                  </a:lnTo>
                  <a:lnTo>
                    <a:pt x="414680" y="14579"/>
                  </a:lnTo>
                  <a:lnTo>
                    <a:pt x="408012" y="14579"/>
                  </a:lnTo>
                  <a:lnTo>
                    <a:pt x="400558" y="15963"/>
                  </a:lnTo>
                  <a:lnTo>
                    <a:pt x="394385" y="20104"/>
                  </a:lnTo>
                  <a:lnTo>
                    <a:pt x="390182" y="26974"/>
                  </a:lnTo>
                  <a:lnTo>
                    <a:pt x="388632" y="36550"/>
                  </a:lnTo>
                  <a:lnTo>
                    <a:pt x="390156" y="45948"/>
                  </a:lnTo>
                  <a:lnTo>
                    <a:pt x="390194" y="46189"/>
                  </a:lnTo>
                  <a:lnTo>
                    <a:pt x="394423" y="53111"/>
                  </a:lnTo>
                  <a:lnTo>
                    <a:pt x="400621" y="57277"/>
                  </a:lnTo>
                  <a:lnTo>
                    <a:pt x="408089" y="58674"/>
                  </a:lnTo>
                  <a:lnTo>
                    <a:pt x="414680" y="58674"/>
                  </a:lnTo>
                  <a:lnTo>
                    <a:pt x="420662" y="55346"/>
                  </a:lnTo>
                  <a:lnTo>
                    <a:pt x="422236" y="51574"/>
                  </a:lnTo>
                  <a:lnTo>
                    <a:pt x="423037" y="49644"/>
                  </a:lnTo>
                  <a:lnTo>
                    <a:pt x="423037" y="57632"/>
                  </a:lnTo>
                  <a:lnTo>
                    <a:pt x="431317" y="57632"/>
                  </a:lnTo>
                  <a:lnTo>
                    <a:pt x="431317" y="49644"/>
                  </a:lnTo>
                  <a:lnTo>
                    <a:pt x="431317" y="23685"/>
                  </a:lnTo>
                  <a:lnTo>
                    <a:pt x="431317" y="15392"/>
                  </a:lnTo>
                  <a:close/>
                </a:path>
                <a:path w="623569" h="59054">
                  <a:moveTo>
                    <a:pt x="464388" y="15100"/>
                  </a:moveTo>
                  <a:lnTo>
                    <a:pt x="455587" y="13843"/>
                  </a:lnTo>
                  <a:lnTo>
                    <a:pt x="451154" y="17983"/>
                  </a:lnTo>
                  <a:lnTo>
                    <a:pt x="449529" y="22491"/>
                  </a:lnTo>
                  <a:lnTo>
                    <a:pt x="449529" y="15392"/>
                  </a:lnTo>
                  <a:lnTo>
                    <a:pt x="441236" y="15392"/>
                  </a:lnTo>
                  <a:lnTo>
                    <a:pt x="441236" y="57708"/>
                  </a:lnTo>
                  <a:lnTo>
                    <a:pt x="449529" y="57708"/>
                  </a:lnTo>
                  <a:lnTo>
                    <a:pt x="449529" y="26416"/>
                  </a:lnTo>
                  <a:lnTo>
                    <a:pt x="454037" y="21310"/>
                  </a:lnTo>
                  <a:lnTo>
                    <a:pt x="463511" y="23088"/>
                  </a:lnTo>
                  <a:lnTo>
                    <a:pt x="464388" y="15100"/>
                  </a:lnTo>
                  <a:close/>
                </a:path>
                <a:path w="623569" h="59054">
                  <a:moveTo>
                    <a:pt x="508939" y="57708"/>
                  </a:moveTo>
                  <a:lnTo>
                    <a:pt x="487260" y="35737"/>
                  </a:lnTo>
                  <a:lnTo>
                    <a:pt x="508050" y="15392"/>
                  </a:lnTo>
                  <a:lnTo>
                    <a:pt x="497027" y="15392"/>
                  </a:lnTo>
                  <a:lnTo>
                    <a:pt x="478307" y="34848"/>
                  </a:lnTo>
                  <a:lnTo>
                    <a:pt x="478307" y="1625"/>
                  </a:lnTo>
                  <a:lnTo>
                    <a:pt x="470027" y="1625"/>
                  </a:lnTo>
                  <a:lnTo>
                    <a:pt x="470027" y="57708"/>
                  </a:lnTo>
                  <a:lnTo>
                    <a:pt x="478307" y="57708"/>
                  </a:lnTo>
                  <a:lnTo>
                    <a:pt x="478307" y="36842"/>
                  </a:lnTo>
                  <a:lnTo>
                    <a:pt x="497840" y="57708"/>
                  </a:lnTo>
                  <a:lnTo>
                    <a:pt x="508939" y="57708"/>
                  </a:lnTo>
                  <a:close/>
                </a:path>
                <a:path w="623569" h="59054">
                  <a:moveTo>
                    <a:pt x="550849" y="38696"/>
                  </a:moveTo>
                  <a:lnTo>
                    <a:pt x="550252" y="32181"/>
                  </a:lnTo>
                  <a:lnTo>
                    <a:pt x="549960" y="28930"/>
                  </a:lnTo>
                  <a:lnTo>
                    <a:pt x="545998" y="21310"/>
                  </a:lnTo>
                  <a:lnTo>
                    <a:pt x="545795" y="21158"/>
                  </a:lnTo>
                  <a:lnTo>
                    <a:pt x="543077" y="19138"/>
                  </a:lnTo>
                  <a:lnTo>
                    <a:pt x="543077" y="32181"/>
                  </a:lnTo>
                  <a:lnTo>
                    <a:pt x="517410" y="32181"/>
                  </a:lnTo>
                  <a:lnTo>
                    <a:pt x="518287" y="25450"/>
                  </a:lnTo>
                  <a:lnTo>
                    <a:pt x="518375" y="24866"/>
                  </a:lnTo>
                  <a:lnTo>
                    <a:pt x="523328" y="21158"/>
                  </a:lnTo>
                  <a:lnTo>
                    <a:pt x="537908" y="21158"/>
                  </a:lnTo>
                  <a:lnTo>
                    <a:pt x="542493" y="25450"/>
                  </a:lnTo>
                  <a:lnTo>
                    <a:pt x="543077" y="32181"/>
                  </a:lnTo>
                  <a:lnTo>
                    <a:pt x="543077" y="19138"/>
                  </a:lnTo>
                  <a:lnTo>
                    <a:pt x="539318" y="16344"/>
                  </a:lnTo>
                  <a:lnTo>
                    <a:pt x="530275" y="14579"/>
                  </a:lnTo>
                  <a:lnTo>
                    <a:pt x="521601" y="16179"/>
                  </a:lnTo>
                  <a:lnTo>
                    <a:pt x="514845" y="20675"/>
                  </a:lnTo>
                  <a:lnTo>
                    <a:pt x="510463" y="27622"/>
                  </a:lnTo>
                  <a:lnTo>
                    <a:pt x="508901" y="36550"/>
                  </a:lnTo>
                  <a:lnTo>
                    <a:pt x="510438" y="45567"/>
                  </a:lnTo>
                  <a:lnTo>
                    <a:pt x="514832" y="52501"/>
                  </a:lnTo>
                  <a:lnTo>
                    <a:pt x="521690" y="56946"/>
                  </a:lnTo>
                  <a:lnTo>
                    <a:pt x="530656" y="58521"/>
                  </a:lnTo>
                  <a:lnTo>
                    <a:pt x="540194" y="58521"/>
                  </a:lnTo>
                  <a:lnTo>
                    <a:pt x="546849" y="54533"/>
                  </a:lnTo>
                  <a:lnTo>
                    <a:pt x="548132" y="51574"/>
                  </a:lnTo>
                  <a:lnTo>
                    <a:pt x="550151" y="46913"/>
                  </a:lnTo>
                  <a:lnTo>
                    <a:pt x="550252" y="46685"/>
                  </a:lnTo>
                  <a:lnTo>
                    <a:pt x="543077" y="45567"/>
                  </a:lnTo>
                  <a:lnTo>
                    <a:pt x="542607" y="45567"/>
                  </a:lnTo>
                  <a:lnTo>
                    <a:pt x="540562" y="49580"/>
                  </a:lnTo>
                  <a:lnTo>
                    <a:pt x="536714" y="51574"/>
                  </a:lnTo>
                  <a:lnTo>
                    <a:pt x="522592" y="51574"/>
                  </a:lnTo>
                  <a:lnTo>
                    <a:pt x="517486" y="46913"/>
                  </a:lnTo>
                  <a:lnTo>
                    <a:pt x="517194" y="38696"/>
                  </a:lnTo>
                  <a:lnTo>
                    <a:pt x="550849" y="38696"/>
                  </a:lnTo>
                  <a:close/>
                </a:path>
                <a:path w="623569" h="59054">
                  <a:moveTo>
                    <a:pt x="581837" y="57708"/>
                  </a:moveTo>
                  <a:lnTo>
                    <a:pt x="580732" y="51269"/>
                  </a:lnTo>
                  <a:lnTo>
                    <a:pt x="578142" y="51650"/>
                  </a:lnTo>
                  <a:lnTo>
                    <a:pt x="570890" y="51650"/>
                  </a:lnTo>
                  <a:lnTo>
                    <a:pt x="568591" y="48615"/>
                  </a:lnTo>
                  <a:lnTo>
                    <a:pt x="568591" y="21831"/>
                  </a:lnTo>
                  <a:lnTo>
                    <a:pt x="581101" y="21831"/>
                  </a:lnTo>
                  <a:lnTo>
                    <a:pt x="581101" y="15392"/>
                  </a:lnTo>
                  <a:lnTo>
                    <a:pt x="568591" y="15392"/>
                  </a:lnTo>
                  <a:lnTo>
                    <a:pt x="568591" y="5854"/>
                  </a:lnTo>
                  <a:lnTo>
                    <a:pt x="560235" y="7620"/>
                  </a:lnTo>
                  <a:lnTo>
                    <a:pt x="560235" y="15392"/>
                  </a:lnTo>
                  <a:lnTo>
                    <a:pt x="554088" y="15392"/>
                  </a:lnTo>
                  <a:lnTo>
                    <a:pt x="554088" y="21831"/>
                  </a:lnTo>
                  <a:lnTo>
                    <a:pt x="560235" y="21831"/>
                  </a:lnTo>
                  <a:lnTo>
                    <a:pt x="560235" y="40843"/>
                  </a:lnTo>
                  <a:lnTo>
                    <a:pt x="560235" y="53784"/>
                  </a:lnTo>
                  <a:lnTo>
                    <a:pt x="565188" y="58305"/>
                  </a:lnTo>
                  <a:lnTo>
                    <a:pt x="577837" y="58305"/>
                  </a:lnTo>
                  <a:lnTo>
                    <a:pt x="580212" y="58077"/>
                  </a:lnTo>
                  <a:lnTo>
                    <a:pt x="581837" y="57708"/>
                  </a:lnTo>
                  <a:close/>
                </a:path>
                <a:path w="623569" h="59054">
                  <a:moveTo>
                    <a:pt x="623265" y="45199"/>
                  </a:moveTo>
                  <a:lnTo>
                    <a:pt x="618832" y="36296"/>
                  </a:lnTo>
                  <a:lnTo>
                    <a:pt x="609066" y="33096"/>
                  </a:lnTo>
                  <a:lnTo>
                    <a:pt x="599300" y="31381"/>
                  </a:lnTo>
                  <a:lnTo>
                    <a:pt x="594855" y="26924"/>
                  </a:lnTo>
                  <a:lnTo>
                    <a:pt x="594855" y="23444"/>
                  </a:lnTo>
                  <a:lnTo>
                    <a:pt x="598411" y="21450"/>
                  </a:lnTo>
                  <a:lnTo>
                    <a:pt x="608838" y="21450"/>
                  </a:lnTo>
                  <a:lnTo>
                    <a:pt x="612990" y="23228"/>
                  </a:lnTo>
                  <a:lnTo>
                    <a:pt x="614756" y="26339"/>
                  </a:lnTo>
                  <a:lnTo>
                    <a:pt x="622160" y="24345"/>
                  </a:lnTo>
                  <a:lnTo>
                    <a:pt x="619645" y="18491"/>
                  </a:lnTo>
                  <a:lnTo>
                    <a:pt x="611873" y="14643"/>
                  </a:lnTo>
                  <a:lnTo>
                    <a:pt x="594410" y="14643"/>
                  </a:lnTo>
                  <a:lnTo>
                    <a:pt x="586727" y="19532"/>
                  </a:lnTo>
                  <a:lnTo>
                    <a:pt x="586727" y="26784"/>
                  </a:lnTo>
                  <a:lnTo>
                    <a:pt x="591134" y="35826"/>
                  </a:lnTo>
                  <a:lnTo>
                    <a:pt x="600824" y="39128"/>
                  </a:lnTo>
                  <a:lnTo>
                    <a:pt x="610514" y="40932"/>
                  </a:lnTo>
                  <a:lnTo>
                    <a:pt x="614908" y="45427"/>
                  </a:lnTo>
                  <a:lnTo>
                    <a:pt x="614908" y="49276"/>
                  </a:lnTo>
                  <a:lnTo>
                    <a:pt x="611352" y="51346"/>
                  </a:lnTo>
                  <a:lnTo>
                    <a:pt x="598855" y="51346"/>
                  </a:lnTo>
                  <a:lnTo>
                    <a:pt x="594487" y="49276"/>
                  </a:lnTo>
                  <a:lnTo>
                    <a:pt x="592416" y="45427"/>
                  </a:lnTo>
                  <a:lnTo>
                    <a:pt x="584873" y="47498"/>
                  </a:lnTo>
                  <a:lnTo>
                    <a:pt x="587463" y="54152"/>
                  </a:lnTo>
                  <a:lnTo>
                    <a:pt x="595236" y="58445"/>
                  </a:lnTo>
                  <a:lnTo>
                    <a:pt x="616089" y="58445"/>
                  </a:lnTo>
                  <a:lnTo>
                    <a:pt x="623265" y="53340"/>
                  </a:lnTo>
                  <a:lnTo>
                    <a:pt x="623265" y="45199"/>
                  </a:lnTo>
                  <a:close/>
                </a:path>
              </a:pathLst>
            </a:custGeom>
            <a:solidFill>
              <a:srgbClr val="FFFFFF"/>
            </a:solidFill>
          </p:spPr>
          <p:txBody>
            <a:bodyPr wrap="square" lIns="0" tIns="0" rIns="0" bIns="0" rtlCol="0"/>
            <a:lstStyle/>
            <a:p>
              <a:endParaRPr/>
            </a:p>
          </p:txBody>
        </p:sp>
        <p:sp>
          <p:nvSpPr>
            <p:cNvPr id="41" name="object 16">
              <a:extLst>
                <a:ext uri="{FF2B5EF4-FFF2-40B4-BE49-F238E27FC236}">
                  <a16:creationId xmlns:a16="http://schemas.microsoft.com/office/drawing/2014/main" id="{9DE3F0FA-CFBC-C3CC-7A5E-FB8D7C894D1F}"/>
                </a:ext>
              </a:extLst>
            </p:cNvPr>
            <p:cNvSpPr/>
            <p:nvPr/>
          </p:nvSpPr>
          <p:spPr>
            <a:xfrm>
              <a:off x="2126882" y="5605416"/>
              <a:ext cx="113664" cy="109855"/>
            </a:xfrm>
            <a:custGeom>
              <a:avLst/>
              <a:gdLst/>
              <a:ahLst/>
              <a:cxnLst/>
              <a:rect l="l" t="t" r="r" b="b"/>
              <a:pathLst>
                <a:path w="113664" h="109854">
                  <a:moveTo>
                    <a:pt x="4140" y="0"/>
                  </a:moveTo>
                  <a:lnTo>
                    <a:pt x="1841" y="12"/>
                  </a:lnTo>
                  <a:lnTo>
                    <a:pt x="0" y="1866"/>
                  </a:lnTo>
                  <a:lnTo>
                    <a:pt x="0" y="107708"/>
                  </a:lnTo>
                  <a:lnTo>
                    <a:pt x="1854" y="109562"/>
                  </a:lnTo>
                  <a:lnTo>
                    <a:pt x="4140" y="109562"/>
                  </a:lnTo>
                  <a:lnTo>
                    <a:pt x="113639" y="109562"/>
                  </a:lnTo>
                  <a:lnTo>
                    <a:pt x="105034" y="66922"/>
                  </a:lnTo>
                  <a:lnTo>
                    <a:pt x="81568" y="32105"/>
                  </a:lnTo>
                  <a:lnTo>
                    <a:pt x="46763" y="8623"/>
                  </a:lnTo>
                  <a:lnTo>
                    <a:pt x="4140" y="0"/>
                  </a:lnTo>
                  <a:close/>
                </a:path>
              </a:pathLst>
            </a:custGeom>
            <a:solidFill>
              <a:srgbClr val="96C13D"/>
            </a:solidFill>
          </p:spPr>
          <p:txBody>
            <a:bodyPr wrap="square" lIns="0" tIns="0" rIns="0" bIns="0" rtlCol="0"/>
            <a:lstStyle/>
            <a:p>
              <a:endParaRPr/>
            </a:p>
          </p:txBody>
        </p:sp>
        <p:sp>
          <p:nvSpPr>
            <p:cNvPr id="42" name="object 17">
              <a:extLst>
                <a:ext uri="{FF2B5EF4-FFF2-40B4-BE49-F238E27FC236}">
                  <a16:creationId xmlns:a16="http://schemas.microsoft.com/office/drawing/2014/main" id="{E521C293-2066-3CAB-2988-B0EFFBB6010D}"/>
                </a:ext>
              </a:extLst>
            </p:cNvPr>
            <p:cNvSpPr/>
            <p:nvPr/>
          </p:nvSpPr>
          <p:spPr>
            <a:xfrm>
              <a:off x="2131022" y="5605424"/>
              <a:ext cx="332740" cy="223520"/>
            </a:xfrm>
            <a:custGeom>
              <a:avLst/>
              <a:gdLst/>
              <a:ahLst/>
              <a:cxnLst/>
              <a:rect l="l" t="t" r="r" b="b"/>
              <a:pathLst>
                <a:path w="332739" h="223520">
                  <a:moveTo>
                    <a:pt x="219075" y="219062"/>
                  </a:moveTo>
                  <a:lnTo>
                    <a:pt x="215290" y="163029"/>
                  </a:lnTo>
                  <a:lnTo>
                    <a:pt x="199771" y="111328"/>
                  </a:lnTo>
                  <a:lnTo>
                    <a:pt x="161404" y="59423"/>
                  </a:lnTo>
                  <a:lnTo>
                    <a:pt x="116078" y="24587"/>
                  </a:lnTo>
                  <a:lnTo>
                    <a:pt x="56921" y="4660"/>
                  </a:lnTo>
                  <a:lnTo>
                    <a:pt x="0" y="0"/>
                  </a:lnTo>
                  <a:lnTo>
                    <a:pt x="42621" y="8623"/>
                  </a:lnTo>
                  <a:lnTo>
                    <a:pt x="77419" y="32105"/>
                  </a:lnTo>
                  <a:lnTo>
                    <a:pt x="100888" y="66916"/>
                  </a:lnTo>
                  <a:lnTo>
                    <a:pt x="109410" y="109093"/>
                  </a:lnTo>
                  <a:lnTo>
                    <a:pt x="109512" y="221348"/>
                  </a:lnTo>
                  <a:lnTo>
                    <a:pt x="111366" y="223215"/>
                  </a:lnTo>
                  <a:lnTo>
                    <a:pt x="217208" y="223215"/>
                  </a:lnTo>
                  <a:lnTo>
                    <a:pt x="219062" y="221348"/>
                  </a:lnTo>
                  <a:lnTo>
                    <a:pt x="219075" y="219062"/>
                  </a:lnTo>
                  <a:close/>
                </a:path>
                <a:path w="332739" h="223520">
                  <a:moveTo>
                    <a:pt x="332701" y="1854"/>
                  </a:moveTo>
                  <a:lnTo>
                    <a:pt x="330860" y="0"/>
                  </a:lnTo>
                  <a:lnTo>
                    <a:pt x="328561" y="0"/>
                  </a:lnTo>
                  <a:lnTo>
                    <a:pt x="219062" y="0"/>
                  </a:lnTo>
                  <a:lnTo>
                    <a:pt x="227672" y="42646"/>
                  </a:lnTo>
                  <a:lnTo>
                    <a:pt x="251142" y="77457"/>
                  </a:lnTo>
                  <a:lnTo>
                    <a:pt x="285940" y="100939"/>
                  </a:lnTo>
                  <a:lnTo>
                    <a:pt x="328561" y="109562"/>
                  </a:lnTo>
                  <a:lnTo>
                    <a:pt x="330860" y="109550"/>
                  </a:lnTo>
                  <a:lnTo>
                    <a:pt x="332701" y="107696"/>
                  </a:lnTo>
                  <a:lnTo>
                    <a:pt x="332701" y="1854"/>
                  </a:lnTo>
                  <a:close/>
                </a:path>
              </a:pathLst>
            </a:custGeom>
            <a:solidFill>
              <a:srgbClr val="FFFFFF"/>
            </a:solidFill>
          </p:spPr>
          <p:txBody>
            <a:bodyPr wrap="square" lIns="0" tIns="0" rIns="0" bIns="0" rtlCol="0"/>
            <a:lstStyle/>
            <a:p>
              <a:endParaRPr/>
            </a:p>
          </p:txBody>
        </p:sp>
        <p:sp>
          <p:nvSpPr>
            <p:cNvPr id="43" name="object 18">
              <a:extLst>
                <a:ext uri="{FF2B5EF4-FFF2-40B4-BE49-F238E27FC236}">
                  <a16:creationId xmlns:a16="http://schemas.microsoft.com/office/drawing/2014/main" id="{B6AB1683-549D-980F-DB18-ABC311ECF46C}"/>
                </a:ext>
              </a:extLst>
            </p:cNvPr>
            <p:cNvSpPr/>
            <p:nvPr/>
          </p:nvSpPr>
          <p:spPr>
            <a:xfrm>
              <a:off x="2240527" y="5491764"/>
              <a:ext cx="219075" cy="223520"/>
            </a:xfrm>
            <a:custGeom>
              <a:avLst/>
              <a:gdLst/>
              <a:ahLst/>
              <a:cxnLst/>
              <a:rect l="l" t="t" r="r" b="b"/>
              <a:pathLst>
                <a:path w="219075" h="223520">
                  <a:moveTo>
                    <a:pt x="107708" y="0"/>
                  </a:moveTo>
                  <a:lnTo>
                    <a:pt x="1854" y="0"/>
                  </a:lnTo>
                  <a:lnTo>
                    <a:pt x="0" y="1854"/>
                  </a:lnTo>
                  <a:lnTo>
                    <a:pt x="3779" y="60191"/>
                  </a:lnTo>
                  <a:lnTo>
                    <a:pt x="19304" y="111887"/>
                  </a:lnTo>
                  <a:lnTo>
                    <a:pt x="57650" y="163801"/>
                  </a:lnTo>
                  <a:lnTo>
                    <a:pt x="102984" y="198640"/>
                  </a:lnTo>
                  <a:lnTo>
                    <a:pt x="162142" y="218552"/>
                  </a:lnTo>
                  <a:lnTo>
                    <a:pt x="219075" y="223215"/>
                  </a:lnTo>
                  <a:lnTo>
                    <a:pt x="176444" y="214593"/>
                  </a:lnTo>
                  <a:lnTo>
                    <a:pt x="141635" y="191114"/>
                  </a:lnTo>
                  <a:lnTo>
                    <a:pt x="118167" y="156297"/>
                  </a:lnTo>
                  <a:lnTo>
                    <a:pt x="109562" y="113665"/>
                  </a:lnTo>
                  <a:lnTo>
                    <a:pt x="109562" y="1854"/>
                  </a:lnTo>
                  <a:lnTo>
                    <a:pt x="107708" y="0"/>
                  </a:lnTo>
                  <a:close/>
                </a:path>
              </a:pathLst>
            </a:custGeom>
            <a:solidFill>
              <a:srgbClr val="96C13D"/>
            </a:solidFill>
          </p:spPr>
          <p:txBody>
            <a:bodyPr wrap="square" lIns="0" tIns="0" rIns="0" bIns="0" rtlCol="0"/>
            <a:lstStyle/>
            <a:p>
              <a:endParaRPr/>
            </a:p>
          </p:txBody>
        </p:sp>
      </p:grpSp>
      <p:sp>
        <p:nvSpPr>
          <p:cNvPr id="44" name="object 20">
            <a:extLst>
              <a:ext uri="{FF2B5EF4-FFF2-40B4-BE49-F238E27FC236}">
                <a16:creationId xmlns:a16="http://schemas.microsoft.com/office/drawing/2014/main" id="{14BAA167-2C06-CBE8-9EC3-9583DAF0EB82}"/>
              </a:ext>
            </a:extLst>
          </p:cNvPr>
          <p:cNvSpPr/>
          <p:nvPr/>
        </p:nvSpPr>
        <p:spPr>
          <a:xfrm>
            <a:off x="3568208" y="5786501"/>
            <a:ext cx="636286" cy="339090"/>
          </a:xfrm>
          <a:custGeom>
            <a:avLst/>
            <a:gdLst/>
            <a:ahLst/>
            <a:cxnLst/>
            <a:rect l="l" t="t" r="r" b="b"/>
            <a:pathLst>
              <a:path w="636270" h="339089">
                <a:moveTo>
                  <a:pt x="20802" y="284213"/>
                </a:moveTo>
                <a:lnTo>
                  <a:pt x="12217" y="284213"/>
                </a:lnTo>
                <a:lnTo>
                  <a:pt x="12217" y="337807"/>
                </a:lnTo>
                <a:lnTo>
                  <a:pt x="20802" y="337807"/>
                </a:lnTo>
                <a:lnTo>
                  <a:pt x="20802" y="284213"/>
                </a:lnTo>
                <a:close/>
              </a:path>
              <a:path w="636270" h="339089">
                <a:moveTo>
                  <a:pt x="70446" y="314858"/>
                </a:moveTo>
                <a:lnTo>
                  <a:pt x="69418" y="306070"/>
                </a:lnTo>
                <a:lnTo>
                  <a:pt x="66281" y="299770"/>
                </a:lnTo>
                <a:lnTo>
                  <a:pt x="60960" y="295998"/>
                </a:lnTo>
                <a:lnTo>
                  <a:pt x="53352" y="294728"/>
                </a:lnTo>
                <a:lnTo>
                  <a:pt x="46253" y="294728"/>
                </a:lnTo>
                <a:lnTo>
                  <a:pt x="41440" y="297903"/>
                </a:lnTo>
                <a:lnTo>
                  <a:pt x="39509" y="303174"/>
                </a:lnTo>
                <a:lnTo>
                  <a:pt x="39509" y="295465"/>
                </a:lnTo>
                <a:lnTo>
                  <a:pt x="31229" y="295465"/>
                </a:lnTo>
                <a:lnTo>
                  <a:pt x="31229" y="337807"/>
                </a:lnTo>
                <a:lnTo>
                  <a:pt x="39509" y="337807"/>
                </a:lnTo>
                <a:lnTo>
                  <a:pt x="39509" y="307162"/>
                </a:lnTo>
                <a:lnTo>
                  <a:pt x="42773" y="301917"/>
                </a:lnTo>
                <a:lnTo>
                  <a:pt x="58610" y="301917"/>
                </a:lnTo>
                <a:lnTo>
                  <a:pt x="62166" y="306285"/>
                </a:lnTo>
                <a:lnTo>
                  <a:pt x="62166" y="337807"/>
                </a:lnTo>
                <a:lnTo>
                  <a:pt x="70446" y="337807"/>
                </a:lnTo>
                <a:lnTo>
                  <a:pt x="70446" y="314858"/>
                </a:lnTo>
                <a:close/>
              </a:path>
              <a:path w="636270" h="339089">
                <a:moveTo>
                  <a:pt x="103365" y="280746"/>
                </a:moveTo>
                <a:lnTo>
                  <a:pt x="101434" y="280377"/>
                </a:lnTo>
                <a:lnTo>
                  <a:pt x="98475" y="280085"/>
                </a:lnTo>
                <a:lnTo>
                  <a:pt x="86131" y="280085"/>
                </a:lnTo>
                <a:lnTo>
                  <a:pt x="81153" y="284670"/>
                </a:lnTo>
                <a:lnTo>
                  <a:pt x="81153" y="295465"/>
                </a:lnTo>
                <a:lnTo>
                  <a:pt x="75311" y="295465"/>
                </a:lnTo>
                <a:lnTo>
                  <a:pt x="75311" y="301917"/>
                </a:lnTo>
                <a:lnTo>
                  <a:pt x="81153" y="301917"/>
                </a:lnTo>
                <a:lnTo>
                  <a:pt x="81153" y="337807"/>
                </a:lnTo>
                <a:lnTo>
                  <a:pt x="89522" y="337807"/>
                </a:lnTo>
                <a:lnTo>
                  <a:pt x="89522" y="301917"/>
                </a:lnTo>
                <a:lnTo>
                  <a:pt x="101434" y="301917"/>
                </a:lnTo>
                <a:lnTo>
                  <a:pt x="101434" y="295465"/>
                </a:lnTo>
                <a:lnTo>
                  <a:pt x="89522" y="295465"/>
                </a:lnTo>
                <a:lnTo>
                  <a:pt x="89522" y="289039"/>
                </a:lnTo>
                <a:lnTo>
                  <a:pt x="92113" y="286664"/>
                </a:lnTo>
                <a:lnTo>
                  <a:pt x="100634" y="286740"/>
                </a:lnTo>
                <a:lnTo>
                  <a:pt x="102184" y="287032"/>
                </a:lnTo>
                <a:lnTo>
                  <a:pt x="103365" y="280746"/>
                </a:lnTo>
                <a:close/>
              </a:path>
              <a:path w="636270" h="339089">
                <a:moveTo>
                  <a:pt x="147320" y="316636"/>
                </a:moveTo>
                <a:lnTo>
                  <a:pt x="139026" y="299008"/>
                </a:lnTo>
                <a:lnTo>
                  <a:pt x="139026" y="307378"/>
                </a:lnTo>
                <a:lnTo>
                  <a:pt x="138950" y="326034"/>
                </a:lnTo>
                <a:lnTo>
                  <a:pt x="133769" y="331660"/>
                </a:lnTo>
                <a:lnTo>
                  <a:pt x="118008" y="331660"/>
                </a:lnTo>
                <a:lnTo>
                  <a:pt x="112750" y="326034"/>
                </a:lnTo>
                <a:lnTo>
                  <a:pt x="112750" y="307378"/>
                </a:lnTo>
                <a:lnTo>
                  <a:pt x="113258" y="306781"/>
                </a:lnTo>
                <a:lnTo>
                  <a:pt x="118008" y="301688"/>
                </a:lnTo>
                <a:lnTo>
                  <a:pt x="133692" y="301688"/>
                </a:lnTo>
                <a:lnTo>
                  <a:pt x="139026" y="307378"/>
                </a:lnTo>
                <a:lnTo>
                  <a:pt x="139026" y="299008"/>
                </a:lnTo>
                <a:lnTo>
                  <a:pt x="133769" y="295948"/>
                </a:lnTo>
                <a:lnTo>
                  <a:pt x="125857" y="294652"/>
                </a:lnTo>
                <a:lnTo>
                  <a:pt x="117944" y="295948"/>
                </a:lnTo>
                <a:lnTo>
                  <a:pt x="111099" y="299935"/>
                </a:lnTo>
                <a:lnTo>
                  <a:pt x="106273" y="306781"/>
                </a:lnTo>
                <a:lnTo>
                  <a:pt x="104457" y="316636"/>
                </a:lnTo>
                <a:lnTo>
                  <a:pt x="106172" y="326034"/>
                </a:lnTo>
                <a:lnTo>
                  <a:pt x="106273" y="326593"/>
                </a:lnTo>
                <a:lnTo>
                  <a:pt x="111112" y="333489"/>
                </a:lnTo>
                <a:lnTo>
                  <a:pt x="117983" y="337489"/>
                </a:lnTo>
                <a:lnTo>
                  <a:pt x="125933" y="338772"/>
                </a:lnTo>
                <a:lnTo>
                  <a:pt x="133832" y="337489"/>
                </a:lnTo>
                <a:lnTo>
                  <a:pt x="140677" y="333489"/>
                </a:lnTo>
                <a:lnTo>
                  <a:pt x="141947" y="331660"/>
                </a:lnTo>
                <a:lnTo>
                  <a:pt x="145491" y="326593"/>
                </a:lnTo>
                <a:lnTo>
                  <a:pt x="147320" y="316636"/>
                </a:lnTo>
                <a:close/>
              </a:path>
              <a:path w="636270" h="339089">
                <a:moveTo>
                  <a:pt x="155498" y="168211"/>
                </a:moveTo>
                <a:lnTo>
                  <a:pt x="142684" y="137591"/>
                </a:lnTo>
                <a:lnTo>
                  <a:pt x="134289" y="117538"/>
                </a:lnTo>
                <a:lnTo>
                  <a:pt x="108686" y="56375"/>
                </a:lnTo>
                <a:lnTo>
                  <a:pt x="108686" y="117538"/>
                </a:lnTo>
                <a:lnTo>
                  <a:pt x="46583" y="117538"/>
                </a:lnTo>
                <a:lnTo>
                  <a:pt x="77635" y="39674"/>
                </a:lnTo>
                <a:lnTo>
                  <a:pt x="108686" y="117538"/>
                </a:lnTo>
                <a:lnTo>
                  <a:pt x="108686" y="56375"/>
                </a:lnTo>
                <a:lnTo>
                  <a:pt x="101701" y="39674"/>
                </a:lnTo>
                <a:lnTo>
                  <a:pt x="90144" y="12065"/>
                </a:lnTo>
                <a:lnTo>
                  <a:pt x="65125" y="12065"/>
                </a:lnTo>
                <a:lnTo>
                  <a:pt x="0" y="168211"/>
                </a:lnTo>
                <a:lnTo>
                  <a:pt x="26530" y="168211"/>
                </a:lnTo>
                <a:lnTo>
                  <a:pt x="38595" y="137591"/>
                </a:lnTo>
                <a:lnTo>
                  <a:pt x="116674" y="137591"/>
                </a:lnTo>
                <a:lnTo>
                  <a:pt x="128968" y="168211"/>
                </a:lnTo>
                <a:lnTo>
                  <a:pt x="155498" y="168211"/>
                </a:lnTo>
                <a:close/>
              </a:path>
              <a:path w="636270" h="339089">
                <a:moveTo>
                  <a:pt x="178409" y="295173"/>
                </a:moveTo>
                <a:lnTo>
                  <a:pt x="169595" y="293916"/>
                </a:lnTo>
                <a:lnTo>
                  <a:pt x="165150" y="298069"/>
                </a:lnTo>
                <a:lnTo>
                  <a:pt x="163525" y="302577"/>
                </a:lnTo>
                <a:lnTo>
                  <a:pt x="163525" y="295465"/>
                </a:lnTo>
                <a:lnTo>
                  <a:pt x="155232" y="295465"/>
                </a:lnTo>
                <a:lnTo>
                  <a:pt x="155232" y="337807"/>
                </a:lnTo>
                <a:lnTo>
                  <a:pt x="163525" y="337807"/>
                </a:lnTo>
                <a:lnTo>
                  <a:pt x="163525" y="306501"/>
                </a:lnTo>
                <a:lnTo>
                  <a:pt x="168046" y="301396"/>
                </a:lnTo>
                <a:lnTo>
                  <a:pt x="177520" y="303174"/>
                </a:lnTo>
                <a:lnTo>
                  <a:pt x="178409" y="295173"/>
                </a:lnTo>
                <a:close/>
              </a:path>
              <a:path w="636270" h="339089">
                <a:moveTo>
                  <a:pt x="236423" y="1930"/>
                </a:moveTo>
                <a:lnTo>
                  <a:pt x="230809" y="850"/>
                </a:lnTo>
                <a:lnTo>
                  <a:pt x="222186" y="0"/>
                </a:lnTo>
                <a:lnTo>
                  <a:pt x="214642" y="0"/>
                </a:lnTo>
                <a:lnTo>
                  <a:pt x="195922" y="2501"/>
                </a:lnTo>
                <a:lnTo>
                  <a:pt x="182499" y="9994"/>
                </a:lnTo>
                <a:lnTo>
                  <a:pt x="174421" y="22466"/>
                </a:lnTo>
                <a:lnTo>
                  <a:pt x="171716" y="39890"/>
                </a:lnTo>
                <a:lnTo>
                  <a:pt x="171716" y="44856"/>
                </a:lnTo>
                <a:lnTo>
                  <a:pt x="154686" y="44856"/>
                </a:lnTo>
                <a:lnTo>
                  <a:pt x="154686" y="63614"/>
                </a:lnTo>
                <a:lnTo>
                  <a:pt x="171716" y="63614"/>
                </a:lnTo>
                <a:lnTo>
                  <a:pt x="171716" y="168211"/>
                </a:lnTo>
                <a:lnTo>
                  <a:pt x="196088" y="168211"/>
                </a:lnTo>
                <a:lnTo>
                  <a:pt x="196088" y="63614"/>
                </a:lnTo>
                <a:lnTo>
                  <a:pt x="230809" y="63614"/>
                </a:lnTo>
                <a:lnTo>
                  <a:pt x="230809" y="44856"/>
                </a:lnTo>
                <a:lnTo>
                  <a:pt x="196088" y="44856"/>
                </a:lnTo>
                <a:lnTo>
                  <a:pt x="196088" y="40538"/>
                </a:lnTo>
                <a:lnTo>
                  <a:pt x="197510" y="31102"/>
                </a:lnTo>
                <a:lnTo>
                  <a:pt x="201841" y="24434"/>
                </a:lnTo>
                <a:lnTo>
                  <a:pt x="209105" y="20472"/>
                </a:lnTo>
                <a:lnTo>
                  <a:pt x="219392" y="19177"/>
                </a:lnTo>
                <a:lnTo>
                  <a:pt x="228447" y="19392"/>
                </a:lnTo>
                <a:lnTo>
                  <a:pt x="232981" y="20256"/>
                </a:lnTo>
                <a:lnTo>
                  <a:pt x="236423" y="1930"/>
                </a:lnTo>
                <a:close/>
              </a:path>
              <a:path w="636270" h="339089">
                <a:moveTo>
                  <a:pt x="248513" y="316268"/>
                </a:moveTo>
                <a:lnTo>
                  <a:pt x="247650" y="306463"/>
                </a:lnTo>
                <a:lnTo>
                  <a:pt x="244957" y="299745"/>
                </a:lnTo>
                <a:lnTo>
                  <a:pt x="240271" y="295884"/>
                </a:lnTo>
                <a:lnTo>
                  <a:pt x="233426" y="294652"/>
                </a:lnTo>
                <a:lnTo>
                  <a:pt x="225501" y="294652"/>
                </a:lnTo>
                <a:lnTo>
                  <a:pt x="219887" y="298361"/>
                </a:lnTo>
                <a:lnTo>
                  <a:pt x="217868" y="304787"/>
                </a:lnTo>
                <a:lnTo>
                  <a:pt x="215582" y="297383"/>
                </a:lnTo>
                <a:lnTo>
                  <a:pt x="212102" y="294728"/>
                </a:lnTo>
                <a:lnTo>
                  <a:pt x="198412" y="294728"/>
                </a:lnTo>
                <a:lnTo>
                  <a:pt x="193598" y="297980"/>
                </a:lnTo>
                <a:lnTo>
                  <a:pt x="192112" y="303466"/>
                </a:lnTo>
                <a:lnTo>
                  <a:pt x="192112" y="295465"/>
                </a:lnTo>
                <a:lnTo>
                  <a:pt x="183832" y="295465"/>
                </a:lnTo>
                <a:lnTo>
                  <a:pt x="183832" y="337807"/>
                </a:lnTo>
                <a:lnTo>
                  <a:pt x="192112" y="337807"/>
                </a:lnTo>
                <a:lnTo>
                  <a:pt x="192112" y="306717"/>
                </a:lnTo>
                <a:lnTo>
                  <a:pt x="195224" y="301917"/>
                </a:lnTo>
                <a:lnTo>
                  <a:pt x="209296" y="301917"/>
                </a:lnTo>
                <a:lnTo>
                  <a:pt x="211810" y="305904"/>
                </a:lnTo>
                <a:lnTo>
                  <a:pt x="211810" y="337807"/>
                </a:lnTo>
                <a:lnTo>
                  <a:pt x="220103" y="337807"/>
                </a:lnTo>
                <a:lnTo>
                  <a:pt x="220103" y="306285"/>
                </a:lnTo>
                <a:lnTo>
                  <a:pt x="223139" y="301840"/>
                </a:lnTo>
                <a:lnTo>
                  <a:pt x="237426" y="301840"/>
                </a:lnTo>
                <a:lnTo>
                  <a:pt x="240233" y="306120"/>
                </a:lnTo>
                <a:lnTo>
                  <a:pt x="240233" y="337807"/>
                </a:lnTo>
                <a:lnTo>
                  <a:pt x="248513" y="337807"/>
                </a:lnTo>
                <a:lnTo>
                  <a:pt x="248513" y="316268"/>
                </a:lnTo>
                <a:close/>
              </a:path>
              <a:path w="636270" h="339089">
                <a:moveTo>
                  <a:pt x="298653" y="295465"/>
                </a:moveTo>
                <a:lnTo>
                  <a:pt x="290588" y="295465"/>
                </a:lnTo>
                <a:lnTo>
                  <a:pt x="290588" y="307378"/>
                </a:lnTo>
                <a:lnTo>
                  <a:pt x="290512" y="326034"/>
                </a:lnTo>
                <a:lnTo>
                  <a:pt x="285267" y="331660"/>
                </a:lnTo>
                <a:lnTo>
                  <a:pt x="269582" y="331660"/>
                </a:lnTo>
                <a:lnTo>
                  <a:pt x="264236" y="326034"/>
                </a:lnTo>
                <a:lnTo>
                  <a:pt x="264236" y="307378"/>
                </a:lnTo>
                <a:lnTo>
                  <a:pt x="264477" y="307060"/>
                </a:lnTo>
                <a:lnTo>
                  <a:pt x="269582" y="301688"/>
                </a:lnTo>
                <a:lnTo>
                  <a:pt x="285191" y="301688"/>
                </a:lnTo>
                <a:lnTo>
                  <a:pt x="290588" y="307378"/>
                </a:lnTo>
                <a:lnTo>
                  <a:pt x="290588" y="295465"/>
                </a:lnTo>
                <a:lnTo>
                  <a:pt x="290372" y="295465"/>
                </a:lnTo>
                <a:lnTo>
                  <a:pt x="290372" y="303758"/>
                </a:lnTo>
                <a:lnTo>
                  <a:pt x="289509" y="301688"/>
                </a:lnTo>
                <a:lnTo>
                  <a:pt x="287934" y="297903"/>
                </a:lnTo>
                <a:lnTo>
                  <a:pt x="282003" y="294652"/>
                </a:lnTo>
                <a:lnTo>
                  <a:pt x="275348" y="294652"/>
                </a:lnTo>
                <a:lnTo>
                  <a:pt x="267881" y="296037"/>
                </a:lnTo>
                <a:lnTo>
                  <a:pt x="261708" y="300177"/>
                </a:lnTo>
                <a:lnTo>
                  <a:pt x="257505" y="307060"/>
                </a:lnTo>
                <a:lnTo>
                  <a:pt x="255955" y="316636"/>
                </a:lnTo>
                <a:lnTo>
                  <a:pt x="257479" y="326034"/>
                </a:lnTo>
                <a:lnTo>
                  <a:pt x="257517" y="326288"/>
                </a:lnTo>
                <a:lnTo>
                  <a:pt x="261747" y="333209"/>
                </a:lnTo>
                <a:lnTo>
                  <a:pt x="267944" y="337375"/>
                </a:lnTo>
                <a:lnTo>
                  <a:pt x="275424" y="338772"/>
                </a:lnTo>
                <a:lnTo>
                  <a:pt x="282003" y="338772"/>
                </a:lnTo>
                <a:lnTo>
                  <a:pt x="287997" y="335432"/>
                </a:lnTo>
                <a:lnTo>
                  <a:pt x="289572" y="331660"/>
                </a:lnTo>
                <a:lnTo>
                  <a:pt x="290372" y="329742"/>
                </a:lnTo>
                <a:lnTo>
                  <a:pt x="290372" y="337731"/>
                </a:lnTo>
                <a:lnTo>
                  <a:pt x="298653" y="337731"/>
                </a:lnTo>
                <a:lnTo>
                  <a:pt x="298653" y="329742"/>
                </a:lnTo>
                <a:lnTo>
                  <a:pt x="298653" y="303758"/>
                </a:lnTo>
                <a:lnTo>
                  <a:pt x="298653" y="295465"/>
                </a:lnTo>
                <a:close/>
              </a:path>
              <a:path w="636270" h="339089">
                <a:moveTo>
                  <a:pt x="312889" y="43967"/>
                </a:moveTo>
                <a:lnTo>
                  <a:pt x="295960" y="43954"/>
                </a:lnTo>
                <a:lnTo>
                  <a:pt x="283375" y="48450"/>
                </a:lnTo>
                <a:lnTo>
                  <a:pt x="274713" y="56108"/>
                </a:lnTo>
                <a:lnTo>
                  <a:pt x="269544" y="65544"/>
                </a:lnTo>
                <a:lnTo>
                  <a:pt x="269544" y="44843"/>
                </a:lnTo>
                <a:lnTo>
                  <a:pt x="245389" y="44843"/>
                </a:lnTo>
                <a:lnTo>
                  <a:pt x="245389" y="168198"/>
                </a:lnTo>
                <a:lnTo>
                  <a:pt x="269544" y="168198"/>
                </a:lnTo>
                <a:lnTo>
                  <a:pt x="269544" y="107175"/>
                </a:lnTo>
                <a:lnTo>
                  <a:pt x="272034" y="87477"/>
                </a:lnTo>
                <a:lnTo>
                  <a:pt x="279577" y="73964"/>
                </a:lnTo>
                <a:lnTo>
                  <a:pt x="292290" y="67081"/>
                </a:lnTo>
                <a:lnTo>
                  <a:pt x="310299" y="67271"/>
                </a:lnTo>
                <a:lnTo>
                  <a:pt x="312889" y="43967"/>
                </a:lnTo>
                <a:close/>
              </a:path>
              <a:path w="636270" h="339089">
                <a:moveTo>
                  <a:pt x="350723" y="44843"/>
                </a:moveTo>
                <a:lnTo>
                  <a:pt x="326783" y="44843"/>
                </a:lnTo>
                <a:lnTo>
                  <a:pt x="326783" y="168198"/>
                </a:lnTo>
                <a:lnTo>
                  <a:pt x="350723" y="168198"/>
                </a:lnTo>
                <a:lnTo>
                  <a:pt x="350723" y="44843"/>
                </a:lnTo>
                <a:close/>
              </a:path>
              <a:path w="636270" h="339089">
                <a:moveTo>
                  <a:pt x="353314" y="5803"/>
                </a:moveTo>
                <a:lnTo>
                  <a:pt x="346621" y="1066"/>
                </a:lnTo>
                <a:lnTo>
                  <a:pt x="330657" y="1066"/>
                </a:lnTo>
                <a:lnTo>
                  <a:pt x="324624" y="5803"/>
                </a:lnTo>
                <a:lnTo>
                  <a:pt x="324624" y="21983"/>
                </a:lnTo>
                <a:lnTo>
                  <a:pt x="330657" y="26936"/>
                </a:lnTo>
                <a:lnTo>
                  <a:pt x="346621" y="26936"/>
                </a:lnTo>
                <a:lnTo>
                  <a:pt x="353314" y="21983"/>
                </a:lnTo>
                <a:lnTo>
                  <a:pt x="353314" y="5803"/>
                </a:lnTo>
                <a:close/>
              </a:path>
              <a:path w="636270" h="339089">
                <a:moveTo>
                  <a:pt x="396151" y="337807"/>
                </a:moveTo>
                <a:lnTo>
                  <a:pt x="386537" y="284213"/>
                </a:lnTo>
                <a:lnTo>
                  <a:pt x="376161" y="284213"/>
                </a:lnTo>
                <a:lnTo>
                  <a:pt x="361353" y="328777"/>
                </a:lnTo>
                <a:lnTo>
                  <a:pt x="346544" y="284213"/>
                </a:lnTo>
                <a:lnTo>
                  <a:pt x="336194" y="284213"/>
                </a:lnTo>
                <a:lnTo>
                  <a:pt x="326567" y="337807"/>
                </a:lnTo>
                <a:lnTo>
                  <a:pt x="335229" y="337807"/>
                </a:lnTo>
                <a:lnTo>
                  <a:pt x="342861" y="295770"/>
                </a:lnTo>
                <a:lnTo>
                  <a:pt x="357060" y="337807"/>
                </a:lnTo>
                <a:lnTo>
                  <a:pt x="365645" y="337807"/>
                </a:lnTo>
                <a:lnTo>
                  <a:pt x="379869" y="295770"/>
                </a:lnTo>
                <a:lnTo>
                  <a:pt x="387489" y="337807"/>
                </a:lnTo>
                <a:lnTo>
                  <a:pt x="396151" y="337807"/>
                </a:lnTo>
                <a:close/>
              </a:path>
              <a:path w="636270" h="339089">
                <a:moveTo>
                  <a:pt x="443763" y="295465"/>
                </a:moveTo>
                <a:lnTo>
                  <a:pt x="435698" y="295465"/>
                </a:lnTo>
                <a:lnTo>
                  <a:pt x="435698" y="307378"/>
                </a:lnTo>
                <a:lnTo>
                  <a:pt x="435622" y="326034"/>
                </a:lnTo>
                <a:lnTo>
                  <a:pt x="430364" y="331660"/>
                </a:lnTo>
                <a:lnTo>
                  <a:pt x="414680" y="331660"/>
                </a:lnTo>
                <a:lnTo>
                  <a:pt x="409333" y="326034"/>
                </a:lnTo>
                <a:lnTo>
                  <a:pt x="409333" y="307378"/>
                </a:lnTo>
                <a:lnTo>
                  <a:pt x="409575" y="307060"/>
                </a:lnTo>
                <a:lnTo>
                  <a:pt x="414680" y="301688"/>
                </a:lnTo>
                <a:lnTo>
                  <a:pt x="430288" y="301688"/>
                </a:lnTo>
                <a:lnTo>
                  <a:pt x="435698" y="307378"/>
                </a:lnTo>
                <a:lnTo>
                  <a:pt x="435698" y="295465"/>
                </a:lnTo>
                <a:lnTo>
                  <a:pt x="435470" y="295465"/>
                </a:lnTo>
                <a:lnTo>
                  <a:pt x="435470" y="303758"/>
                </a:lnTo>
                <a:lnTo>
                  <a:pt x="434606" y="301688"/>
                </a:lnTo>
                <a:lnTo>
                  <a:pt x="433031" y="297903"/>
                </a:lnTo>
                <a:lnTo>
                  <a:pt x="427113" y="294652"/>
                </a:lnTo>
                <a:lnTo>
                  <a:pt x="420446" y="294652"/>
                </a:lnTo>
                <a:lnTo>
                  <a:pt x="412978" y="296037"/>
                </a:lnTo>
                <a:lnTo>
                  <a:pt x="406806" y="300177"/>
                </a:lnTo>
                <a:lnTo>
                  <a:pt x="402602" y="307060"/>
                </a:lnTo>
                <a:lnTo>
                  <a:pt x="401053" y="316636"/>
                </a:lnTo>
                <a:lnTo>
                  <a:pt x="402564" y="326034"/>
                </a:lnTo>
                <a:lnTo>
                  <a:pt x="402615" y="326288"/>
                </a:lnTo>
                <a:lnTo>
                  <a:pt x="406844" y="333209"/>
                </a:lnTo>
                <a:lnTo>
                  <a:pt x="413042" y="337375"/>
                </a:lnTo>
                <a:lnTo>
                  <a:pt x="420522" y="338772"/>
                </a:lnTo>
                <a:lnTo>
                  <a:pt x="427113" y="338772"/>
                </a:lnTo>
                <a:lnTo>
                  <a:pt x="433095" y="335432"/>
                </a:lnTo>
                <a:lnTo>
                  <a:pt x="434657" y="331660"/>
                </a:lnTo>
                <a:lnTo>
                  <a:pt x="435470" y="329742"/>
                </a:lnTo>
                <a:lnTo>
                  <a:pt x="435470" y="337731"/>
                </a:lnTo>
                <a:lnTo>
                  <a:pt x="443763" y="337731"/>
                </a:lnTo>
                <a:lnTo>
                  <a:pt x="443763" y="329742"/>
                </a:lnTo>
                <a:lnTo>
                  <a:pt x="443763" y="303758"/>
                </a:lnTo>
                <a:lnTo>
                  <a:pt x="443763" y="295465"/>
                </a:lnTo>
                <a:close/>
              </a:path>
              <a:path w="636270" h="339089">
                <a:moveTo>
                  <a:pt x="476834" y="295173"/>
                </a:moveTo>
                <a:lnTo>
                  <a:pt x="468033" y="293916"/>
                </a:lnTo>
                <a:lnTo>
                  <a:pt x="463588" y="298069"/>
                </a:lnTo>
                <a:lnTo>
                  <a:pt x="461949" y="302577"/>
                </a:lnTo>
                <a:lnTo>
                  <a:pt x="461949" y="295465"/>
                </a:lnTo>
                <a:lnTo>
                  <a:pt x="453669" y="295465"/>
                </a:lnTo>
                <a:lnTo>
                  <a:pt x="453669" y="337807"/>
                </a:lnTo>
                <a:lnTo>
                  <a:pt x="461949" y="337807"/>
                </a:lnTo>
                <a:lnTo>
                  <a:pt x="461949" y="306501"/>
                </a:lnTo>
                <a:lnTo>
                  <a:pt x="466483" y="301396"/>
                </a:lnTo>
                <a:lnTo>
                  <a:pt x="475957" y="303174"/>
                </a:lnTo>
                <a:lnTo>
                  <a:pt x="476834" y="295173"/>
                </a:lnTo>
                <a:close/>
              </a:path>
              <a:path w="636270" h="339089">
                <a:moveTo>
                  <a:pt x="489204" y="84734"/>
                </a:moveTo>
                <a:lnTo>
                  <a:pt x="481330" y="66306"/>
                </a:lnTo>
                <a:lnTo>
                  <a:pt x="469252" y="53086"/>
                </a:lnTo>
                <a:lnTo>
                  <a:pt x="452805" y="45135"/>
                </a:lnTo>
                <a:lnTo>
                  <a:pt x="431838" y="42468"/>
                </a:lnTo>
                <a:lnTo>
                  <a:pt x="407289" y="47231"/>
                </a:lnTo>
                <a:lnTo>
                  <a:pt x="387972" y="60502"/>
                </a:lnTo>
                <a:lnTo>
                  <a:pt x="375335" y="80772"/>
                </a:lnTo>
                <a:lnTo>
                  <a:pt x="370801" y="106527"/>
                </a:lnTo>
                <a:lnTo>
                  <a:pt x="375335" y="132283"/>
                </a:lnTo>
                <a:lnTo>
                  <a:pt x="387972" y="152552"/>
                </a:lnTo>
                <a:lnTo>
                  <a:pt x="407289" y="165823"/>
                </a:lnTo>
                <a:lnTo>
                  <a:pt x="431838" y="170573"/>
                </a:lnTo>
                <a:lnTo>
                  <a:pt x="452259" y="167703"/>
                </a:lnTo>
                <a:lnTo>
                  <a:pt x="488772" y="128308"/>
                </a:lnTo>
                <a:lnTo>
                  <a:pt x="462661" y="135051"/>
                </a:lnTo>
                <a:lnTo>
                  <a:pt x="454774" y="143116"/>
                </a:lnTo>
                <a:lnTo>
                  <a:pt x="444741" y="148145"/>
                </a:lnTo>
                <a:lnTo>
                  <a:pt x="432904" y="149872"/>
                </a:lnTo>
                <a:lnTo>
                  <a:pt x="417512" y="146710"/>
                </a:lnTo>
                <a:lnTo>
                  <a:pt x="405511" y="137820"/>
                </a:lnTo>
                <a:lnTo>
                  <a:pt x="397725" y="124129"/>
                </a:lnTo>
                <a:lnTo>
                  <a:pt x="394944" y="106527"/>
                </a:lnTo>
                <a:lnTo>
                  <a:pt x="397725" y="88811"/>
                </a:lnTo>
                <a:lnTo>
                  <a:pt x="405511" y="75044"/>
                </a:lnTo>
                <a:lnTo>
                  <a:pt x="417512" y="66128"/>
                </a:lnTo>
                <a:lnTo>
                  <a:pt x="432904" y="62953"/>
                </a:lnTo>
                <a:lnTo>
                  <a:pt x="445262" y="64541"/>
                </a:lnTo>
                <a:lnTo>
                  <a:pt x="455231" y="69354"/>
                </a:lnTo>
                <a:lnTo>
                  <a:pt x="462940" y="77431"/>
                </a:lnTo>
                <a:lnTo>
                  <a:pt x="468503" y="88836"/>
                </a:lnTo>
                <a:lnTo>
                  <a:pt x="489204" y="84734"/>
                </a:lnTo>
                <a:close/>
              </a:path>
              <a:path w="636270" h="339089">
                <a:moveTo>
                  <a:pt x="521398" y="337807"/>
                </a:moveTo>
                <a:lnTo>
                  <a:pt x="499719" y="315823"/>
                </a:lnTo>
                <a:lnTo>
                  <a:pt x="520522" y="295465"/>
                </a:lnTo>
                <a:lnTo>
                  <a:pt x="509485" y="295465"/>
                </a:lnTo>
                <a:lnTo>
                  <a:pt x="490766" y="314934"/>
                </a:lnTo>
                <a:lnTo>
                  <a:pt x="490766" y="281698"/>
                </a:lnTo>
                <a:lnTo>
                  <a:pt x="482473" y="281698"/>
                </a:lnTo>
                <a:lnTo>
                  <a:pt x="482473" y="337807"/>
                </a:lnTo>
                <a:lnTo>
                  <a:pt x="490766" y="337807"/>
                </a:lnTo>
                <a:lnTo>
                  <a:pt x="490766" y="316941"/>
                </a:lnTo>
                <a:lnTo>
                  <a:pt x="510298" y="337807"/>
                </a:lnTo>
                <a:lnTo>
                  <a:pt x="521398" y="337807"/>
                </a:lnTo>
                <a:close/>
              </a:path>
              <a:path w="636270" h="339089">
                <a:moveTo>
                  <a:pt x="563346" y="318795"/>
                </a:moveTo>
                <a:lnTo>
                  <a:pt x="562749" y="312267"/>
                </a:lnTo>
                <a:lnTo>
                  <a:pt x="562457" y="309029"/>
                </a:lnTo>
                <a:lnTo>
                  <a:pt x="558482" y="301396"/>
                </a:lnTo>
                <a:lnTo>
                  <a:pt x="558292" y="301244"/>
                </a:lnTo>
                <a:lnTo>
                  <a:pt x="555574" y="299237"/>
                </a:lnTo>
                <a:lnTo>
                  <a:pt x="555574" y="312267"/>
                </a:lnTo>
                <a:lnTo>
                  <a:pt x="529894" y="312267"/>
                </a:lnTo>
                <a:lnTo>
                  <a:pt x="530783" y="305536"/>
                </a:lnTo>
                <a:lnTo>
                  <a:pt x="530860" y="304952"/>
                </a:lnTo>
                <a:lnTo>
                  <a:pt x="535800" y="301244"/>
                </a:lnTo>
                <a:lnTo>
                  <a:pt x="550392" y="301244"/>
                </a:lnTo>
                <a:lnTo>
                  <a:pt x="554977" y="305536"/>
                </a:lnTo>
                <a:lnTo>
                  <a:pt x="555574" y="312267"/>
                </a:lnTo>
                <a:lnTo>
                  <a:pt x="555574" y="299237"/>
                </a:lnTo>
                <a:lnTo>
                  <a:pt x="551802" y="296430"/>
                </a:lnTo>
                <a:lnTo>
                  <a:pt x="542772" y="294652"/>
                </a:lnTo>
                <a:lnTo>
                  <a:pt x="534085" y="296252"/>
                </a:lnTo>
                <a:lnTo>
                  <a:pt x="527316" y="300761"/>
                </a:lnTo>
                <a:lnTo>
                  <a:pt x="522935" y="307708"/>
                </a:lnTo>
                <a:lnTo>
                  <a:pt x="521373" y="316636"/>
                </a:lnTo>
                <a:lnTo>
                  <a:pt x="522909" y="325666"/>
                </a:lnTo>
                <a:lnTo>
                  <a:pt x="527304" y="332600"/>
                </a:lnTo>
                <a:lnTo>
                  <a:pt x="534174" y="337058"/>
                </a:lnTo>
                <a:lnTo>
                  <a:pt x="543140" y="338620"/>
                </a:lnTo>
                <a:lnTo>
                  <a:pt x="552691" y="338620"/>
                </a:lnTo>
                <a:lnTo>
                  <a:pt x="559346" y="334619"/>
                </a:lnTo>
                <a:lnTo>
                  <a:pt x="560628" y="331660"/>
                </a:lnTo>
                <a:lnTo>
                  <a:pt x="562660" y="326999"/>
                </a:lnTo>
                <a:lnTo>
                  <a:pt x="562762" y="326771"/>
                </a:lnTo>
                <a:lnTo>
                  <a:pt x="555536" y="325666"/>
                </a:lnTo>
                <a:lnTo>
                  <a:pt x="555091" y="325666"/>
                </a:lnTo>
                <a:lnTo>
                  <a:pt x="553059" y="329666"/>
                </a:lnTo>
                <a:lnTo>
                  <a:pt x="549211" y="331660"/>
                </a:lnTo>
                <a:lnTo>
                  <a:pt x="535063" y="331660"/>
                </a:lnTo>
                <a:lnTo>
                  <a:pt x="529958" y="326999"/>
                </a:lnTo>
                <a:lnTo>
                  <a:pt x="529666" y="318795"/>
                </a:lnTo>
                <a:lnTo>
                  <a:pt x="563346" y="318795"/>
                </a:lnTo>
                <a:close/>
              </a:path>
              <a:path w="636270" h="339089">
                <a:moveTo>
                  <a:pt x="594347" y="337807"/>
                </a:moveTo>
                <a:lnTo>
                  <a:pt x="593242" y="331368"/>
                </a:lnTo>
                <a:lnTo>
                  <a:pt x="590651" y="331736"/>
                </a:lnTo>
                <a:lnTo>
                  <a:pt x="583387" y="331736"/>
                </a:lnTo>
                <a:lnTo>
                  <a:pt x="581101" y="328701"/>
                </a:lnTo>
                <a:lnTo>
                  <a:pt x="581101" y="301917"/>
                </a:lnTo>
                <a:lnTo>
                  <a:pt x="593610" y="301917"/>
                </a:lnTo>
                <a:lnTo>
                  <a:pt x="593610" y="295465"/>
                </a:lnTo>
                <a:lnTo>
                  <a:pt x="581101" y="295465"/>
                </a:lnTo>
                <a:lnTo>
                  <a:pt x="581101" y="285915"/>
                </a:lnTo>
                <a:lnTo>
                  <a:pt x="572731" y="287693"/>
                </a:lnTo>
                <a:lnTo>
                  <a:pt x="572731" y="295465"/>
                </a:lnTo>
                <a:lnTo>
                  <a:pt x="566597" y="295465"/>
                </a:lnTo>
                <a:lnTo>
                  <a:pt x="566597" y="301917"/>
                </a:lnTo>
                <a:lnTo>
                  <a:pt x="572731" y="301917"/>
                </a:lnTo>
                <a:lnTo>
                  <a:pt x="572731" y="320929"/>
                </a:lnTo>
                <a:lnTo>
                  <a:pt x="572731" y="333883"/>
                </a:lnTo>
                <a:lnTo>
                  <a:pt x="577697" y="338391"/>
                </a:lnTo>
                <a:lnTo>
                  <a:pt x="590359" y="338391"/>
                </a:lnTo>
                <a:lnTo>
                  <a:pt x="592721" y="338175"/>
                </a:lnTo>
                <a:lnTo>
                  <a:pt x="594347" y="337807"/>
                </a:lnTo>
                <a:close/>
              </a:path>
              <a:path w="636270" h="339089">
                <a:moveTo>
                  <a:pt x="628116" y="44843"/>
                </a:moveTo>
                <a:lnTo>
                  <a:pt x="604596" y="44843"/>
                </a:lnTo>
                <a:lnTo>
                  <a:pt x="604596" y="106527"/>
                </a:lnTo>
                <a:lnTo>
                  <a:pt x="601764" y="124929"/>
                </a:lnTo>
                <a:lnTo>
                  <a:pt x="566432" y="150304"/>
                </a:lnTo>
                <a:lnTo>
                  <a:pt x="550659" y="147320"/>
                </a:lnTo>
                <a:lnTo>
                  <a:pt x="538467" y="138696"/>
                </a:lnTo>
                <a:lnTo>
                  <a:pt x="530606" y="124929"/>
                </a:lnTo>
                <a:lnTo>
                  <a:pt x="527824" y="106527"/>
                </a:lnTo>
                <a:lnTo>
                  <a:pt x="530593" y="88353"/>
                </a:lnTo>
                <a:lnTo>
                  <a:pt x="538365" y="74637"/>
                </a:lnTo>
                <a:lnTo>
                  <a:pt x="550430" y="65976"/>
                </a:lnTo>
                <a:lnTo>
                  <a:pt x="566000" y="62953"/>
                </a:lnTo>
                <a:lnTo>
                  <a:pt x="581672" y="65976"/>
                </a:lnTo>
                <a:lnTo>
                  <a:pt x="593877" y="74637"/>
                </a:lnTo>
                <a:lnTo>
                  <a:pt x="601776" y="88353"/>
                </a:lnTo>
                <a:lnTo>
                  <a:pt x="604596" y="106527"/>
                </a:lnTo>
                <a:lnTo>
                  <a:pt x="604596" y="44843"/>
                </a:lnTo>
                <a:lnTo>
                  <a:pt x="603961" y="44843"/>
                </a:lnTo>
                <a:lnTo>
                  <a:pt x="603961" y="68986"/>
                </a:lnTo>
                <a:lnTo>
                  <a:pt x="600176" y="62953"/>
                </a:lnTo>
                <a:lnTo>
                  <a:pt x="596849" y="57658"/>
                </a:lnTo>
                <a:lnTo>
                  <a:pt x="586676" y="49352"/>
                </a:lnTo>
                <a:lnTo>
                  <a:pt x="574205" y="44221"/>
                </a:lnTo>
                <a:lnTo>
                  <a:pt x="560171" y="42468"/>
                </a:lnTo>
                <a:lnTo>
                  <a:pt x="538429" y="46507"/>
                </a:lnTo>
                <a:lnTo>
                  <a:pt x="520433" y="58572"/>
                </a:lnTo>
                <a:lnTo>
                  <a:pt x="508190" y="78600"/>
                </a:lnTo>
                <a:lnTo>
                  <a:pt x="503669" y="106527"/>
                </a:lnTo>
                <a:lnTo>
                  <a:pt x="508228" y="134620"/>
                </a:lnTo>
                <a:lnTo>
                  <a:pt x="520547" y="154787"/>
                </a:lnTo>
                <a:lnTo>
                  <a:pt x="538607" y="166941"/>
                </a:lnTo>
                <a:lnTo>
                  <a:pt x="560387" y="171005"/>
                </a:lnTo>
                <a:lnTo>
                  <a:pt x="574319" y="169240"/>
                </a:lnTo>
                <a:lnTo>
                  <a:pt x="586778" y="164084"/>
                </a:lnTo>
                <a:lnTo>
                  <a:pt x="596938" y="155816"/>
                </a:lnTo>
                <a:lnTo>
                  <a:pt x="600417" y="150304"/>
                </a:lnTo>
                <a:lnTo>
                  <a:pt x="603961" y="144691"/>
                </a:lnTo>
                <a:lnTo>
                  <a:pt x="603961" y="167995"/>
                </a:lnTo>
                <a:lnTo>
                  <a:pt x="628116" y="167995"/>
                </a:lnTo>
                <a:lnTo>
                  <a:pt x="628116" y="144691"/>
                </a:lnTo>
                <a:lnTo>
                  <a:pt x="628116" y="68986"/>
                </a:lnTo>
                <a:lnTo>
                  <a:pt x="628116" y="44843"/>
                </a:lnTo>
                <a:close/>
              </a:path>
              <a:path w="636270" h="339089">
                <a:moveTo>
                  <a:pt x="635812" y="325297"/>
                </a:moveTo>
                <a:lnTo>
                  <a:pt x="631367" y="316395"/>
                </a:lnTo>
                <a:lnTo>
                  <a:pt x="621601" y="313194"/>
                </a:lnTo>
                <a:lnTo>
                  <a:pt x="611822" y="311467"/>
                </a:lnTo>
                <a:lnTo>
                  <a:pt x="607390" y="307022"/>
                </a:lnTo>
                <a:lnTo>
                  <a:pt x="607390" y="303530"/>
                </a:lnTo>
                <a:lnTo>
                  <a:pt x="610946" y="301536"/>
                </a:lnTo>
                <a:lnTo>
                  <a:pt x="621385" y="301536"/>
                </a:lnTo>
                <a:lnTo>
                  <a:pt x="625525" y="303314"/>
                </a:lnTo>
                <a:lnTo>
                  <a:pt x="627303" y="306425"/>
                </a:lnTo>
                <a:lnTo>
                  <a:pt x="634707" y="304431"/>
                </a:lnTo>
                <a:lnTo>
                  <a:pt x="632193" y="298577"/>
                </a:lnTo>
                <a:lnTo>
                  <a:pt x="624408" y="294728"/>
                </a:lnTo>
                <a:lnTo>
                  <a:pt x="606958" y="294728"/>
                </a:lnTo>
                <a:lnTo>
                  <a:pt x="599249" y="299618"/>
                </a:lnTo>
                <a:lnTo>
                  <a:pt x="599249" y="306870"/>
                </a:lnTo>
                <a:lnTo>
                  <a:pt x="603643" y="315925"/>
                </a:lnTo>
                <a:lnTo>
                  <a:pt x="613346" y="319227"/>
                </a:lnTo>
                <a:lnTo>
                  <a:pt x="623036" y="321017"/>
                </a:lnTo>
                <a:lnTo>
                  <a:pt x="627443" y="325513"/>
                </a:lnTo>
                <a:lnTo>
                  <a:pt x="627443" y="329374"/>
                </a:lnTo>
                <a:lnTo>
                  <a:pt x="623900" y="331444"/>
                </a:lnTo>
                <a:lnTo>
                  <a:pt x="611390" y="331444"/>
                </a:lnTo>
                <a:lnTo>
                  <a:pt x="607021" y="329374"/>
                </a:lnTo>
                <a:lnTo>
                  <a:pt x="604939" y="325513"/>
                </a:lnTo>
                <a:lnTo>
                  <a:pt x="597395" y="327596"/>
                </a:lnTo>
                <a:lnTo>
                  <a:pt x="599986" y="334264"/>
                </a:lnTo>
                <a:lnTo>
                  <a:pt x="607758" y="338543"/>
                </a:lnTo>
                <a:lnTo>
                  <a:pt x="628637" y="338543"/>
                </a:lnTo>
                <a:lnTo>
                  <a:pt x="635812" y="333438"/>
                </a:lnTo>
                <a:lnTo>
                  <a:pt x="635812" y="325297"/>
                </a:lnTo>
                <a:close/>
              </a:path>
            </a:pathLst>
          </a:custGeom>
          <a:solidFill>
            <a:srgbClr val="FFFFFF"/>
          </a:solidFill>
        </p:spPr>
        <p:txBody>
          <a:bodyPr wrap="square" lIns="0" tIns="0" rIns="0" bIns="0" rtlCol="0"/>
          <a:lstStyle/>
          <a:p>
            <a:endParaRPr/>
          </a:p>
        </p:txBody>
      </p:sp>
      <p:sp>
        <p:nvSpPr>
          <p:cNvPr id="45" name="object 21">
            <a:extLst>
              <a:ext uri="{FF2B5EF4-FFF2-40B4-BE49-F238E27FC236}">
                <a16:creationId xmlns:a16="http://schemas.microsoft.com/office/drawing/2014/main" id="{A94B43CA-1EF0-DE64-962F-02BF2E11D5BC}"/>
              </a:ext>
            </a:extLst>
          </p:cNvPr>
          <p:cNvSpPr/>
          <p:nvPr/>
        </p:nvSpPr>
        <p:spPr>
          <a:xfrm>
            <a:off x="4201933" y="5605005"/>
            <a:ext cx="113667" cy="109855"/>
          </a:xfrm>
          <a:custGeom>
            <a:avLst/>
            <a:gdLst/>
            <a:ahLst/>
            <a:cxnLst/>
            <a:rect l="l" t="t" r="r" b="b"/>
            <a:pathLst>
              <a:path w="113664" h="109854">
                <a:moveTo>
                  <a:pt x="4140" y="0"/>
                </a:moveTo>
                <a:lnTo>
                  <a:pt x="1854" y="12"/>
                </a:lnTo>
                <a:lnTo>
                  <a:pt x="0" y="1854"/>
                </a:lnTo>
                <a:lnTo>
                  <a:pt x="0" y="107416"/>
                </a:lnTo>
                <a:lnTo>
                  <a:pt x="1866" y="109270"/>
                </a:lnTo>
                <a:lnTo>
                  <a:pt x="4140" y="109270"/>
                </a:lnTo>
                <a:lnTo>
                  <a:pt x="113360" y="109270"/>
                </a:lnTo>
                <a:lnTo>
                  <a:pt x="104775" y="66745"/>
                </a:lnTo>
                <a:lnTo>
                  <a:pt x="81367" y="32021"/>
                </a:lnTo>
                <a:lnTo>
                  <a:pt x="46650" y="8600"/>
                </a:lnTo>
                <a:lnTo>
                  <a:pt x="4140" y="0"/>
                </a:lnTo>
                <a:close/>
              </a:path>
            </a:pathLst>
          </a:custGeom>
          <a:solidFill>
            <a:srgbClr val="1E9DD8"/>
          </a:solidFill>
        </p:spPr>
        <p:txBody>
          <a:bodyPr wrap="square" lIns="0" tIns="0" rIns="0" bIns="0" rtlCol="0"/>
          <a:lstStyle/>
          <a:p>
            <a:endParaRPr/>
          </a:p>
        </p:txBody>
      </p:sp>
      <p:sp>
        <p:nvSpPr>
          <p:cNvPr id="46" name="object 22">
            <a:extLst>
              <a:ext uri="{FF2B5EF4-FFF2-40B4-BE49-F238E27FC236}">
                <a16:creationId xmlns:a16="http://schemas.microsoft.com/office/drawing/2014/main" id="{54C5B18D-8E9D-C54A-C550-3BEF0F3C551D}"/>
              </a:ext>
            </a:extLst>
          </p:cNvPr>
          <p:cNvSpPr/>
          <p:nvPr/>
        </p:nvSpPr>
        <p:spPr>
          <a:xfrm>
            <a:off x="4424565" y="5604998"/>
            <a:ext cx="113667" cy="109855"/>
          </a:xfrm>
          <a:custGeom>
            <a:avLst/>
            <a:gdLst/>
            <a:ahLst/>
            <a:cxnLst/>
            <a:rect l="l" t="t" r="r" b="b"/>
            <a:pathLst>
              <a:path w="113664" h="109854">
                <a:moveTo>
                  <a:pt x="111506" y="0"/>
                </a:moveTo>
                <a:lnTo>
                  <a:pt x="109220" y="0"/>
                </a:lnTo>
                <a:lnTo>
                  <a:pt x="0" y="0"/>
                </a:lnTo>
                <a:lnTo>
                  <a:pt x="8589" y="42532"/>
                </a:lnTo>
                <a:lnTo>
                  <a:pt x="31997" y="77258"/>
                </a:lnTo>
                <a:lnTo>
                  <a:pt x="66711" y="100677"/>
                </a:lnTo>
                <a:lnTo>
                  <a:pt x="109220" y="109270"/>
                </a:lnTo>
                <a:lnTo>
                  <a:pt x="111506" y="109270"/>
                </a:lnTo>
                <a:lnTo>
                  <a:pt x="113360" y="107429"/>
                </a:lnTo>
                <a:lnTo>
                  <a:pt x="113360" y="1866"/>
                </a:lnTo>
                <a:lnTo>
                  <a:pt x="111506" y="0"/>
                </a:lnTo>
                <a:close/>
              </a:path>
            </a:pathLst>
          </a:custGeom>
          <a:solidFill>
            <a:srgbClr val="FFFFFF"/>
          </a:solidFill>
        </p:spPr>
        <p:txBody>
          <a:bodyPr wrap="square" lIns="0" tIns="0" rIns="0" bIns="0" rtlCol="0"/>
          <a:lstStyle/>
          <a:p>
            <a:endParaRPr/>
          </a:p>
        </p:txBody>
      </p:sp>
      <p:sp>
        <p:nvSpPr>
          <p:cNvPr id="47" name="object 23">
            <a:extLst>
              <a:ext uri="{FF2B5EF4-FFF2-40B4-BE49-F238E27FC236}">
                <a16:creationId xmlns:a16="http://schemas.microsoft.com/office/drawing/2014/main" id="{4F919B7E-EF66-8FFE-9D46-92E0FCD7550B}"/>
              </a:ext>
            </a:extLst>
          </p:cNvPr>
          <p:cNvSpPr/>
          <p:nvPr/>
        </p:nvSpPr>
        <p:spPr>
          <a:xfrm>
            <a:off x="4206008" y="5604997"/>
            <a:ext cx="635" cy="0"/>
          </a:xfrm>
          <a:custGeom>
            <a:avLst/>
            <a:gdLst/>
            <a:ahLst/>
            <a:cxnLst/>
            <a:rect l="l" t="t" r="r" b="b"/>
            <a:pathLst>
              <a:path w="635">
                <a:moveTo>
                  <a:pt x="0" y="0"/>
                </a:moveTo>
                <a:lnTo>
                  <a:pt x="63" y="0"/>
                </a:lnTo>
              </a:path>
            </a:pathLst>
          </a:custGeom>
          <a:solidFill>
            <a:srgbClr val="303082"/>
          </a:solidFill>
        </p:spPr>
        <p:txBody>
          <a:bodyPr wrap="square" lIns="0" tIns="0" rIns="0" bIns="0" rtlCol="0"/>
          <a:lstStyle/>
          <a:p>
            <a:endParaRPr/>
          </a:p>
        </p:txBody>
      </p:sp>
      <p:sp>
        <p:nvSpPr>
          <p:cNvPr id="48" name="object 24">
            <a:extLst>
              <a:ext uri="{FF2B5EF4-FFF2-40B4-BE49-F238E27FC236}">
                <a16:creationId xmlns:a16="http://schemas.microsoft.com/office/drawing/2014/main" id="{0A1736A6-55BE-B87B-5ADA-010269966B02}"/>
              </a:ext>
            </a:extLst>
          </p:cNvPr>
          <p:cNvSpPr/>
          <p:nvPr/>
        </p:nvSpPr>
        <p:spPr>
          <a:xfrm>
            <a:off x="4206066" y="5605005"/>
            <a:ext cx="219080" cy="222885"/>
          </a:xfrm>
          <a:custGeom>
            <a:avLst/>
            <a:gdLst/>
            <a:ahLst/>
            <a:cxnLst/>
            <a:rect l="l" t="t" r="r" b="b"/>
            <a:pathLst>
              <a:path w="219075" h="222885">
                <a:moveTo>
                  <a:pt x="0" y="0"/>
                </a:moveTo>
                <a:lnTo>
                  <a:pt x="42520" y="8600"/>
                </a:lnTo>
                <a:lnTo>
                  <a:pt x="77236" y="32021"/>
                </a:lnTo>
                <a:lnTo>
                  <a:pt x="100639" y="66745"/>
                </a:lnTo>
                <a:lnTo>
                  <a:pt x="109127" y="108800"/>
                </a:lnTo>
                <a:lnTo>
                  <a:pt x="109220" y="220776"/>
                </a:lnTo>
                <a:lnTo>
                  <a:pt x="111074" y="222618"/>
                </a:lnTo>
                <a:lnTo>
                  <a:pt x="216649" y="222618"/>
                </a:lnTo>
                <a:lnTo>
                  <a:pt x="218503" y="220776"/>
                </a:lnTo>
                <a:lnTo>
                  <a:pt x="218503" y="218490"/>
                </a:lnTo>
                <a:lnTo>
                  <a:pt x="217691" y="190431"/>
                </a:lnTo>
                <a:lnTo>
                  <a:pt x="208848" y="135837"/>
                </a:lnTo>
                <a:lnTo>
                  <a:pt x="179816" y="80696"/>
                </a:lnTo>
                <a:lnTo>
                  <a:pt x="139559" y="40439"/>
                </a:lnTo>
                <a:lnTo>
                  <a:pt x="84142" y="11133"/>
                </a:lnTo>
                <a:lnTo>
                  <a:pt x="28334" y="1085"/>
                </a:lnTo>
                <a:lnTo>
                  <a:pt x="0" y="0"/>
                </a:lnTo>
                <a:close/>
              </a:path>
            </a:pathLst>
          </a:custGeom>
          <a:solidFill>
            <a:srgbClr val="FFFFFF"/>
          </a:solidFill>
        </p:spPr>
        <p:txBody>
          <a:bodyPr wrap="square" lIns="0" tIns="0" rIns="0" bIns="0" rtlCol="0"/>
          <a:lstStyle/>
          <a:p>
            <a:endParaRPr/>
          </a:p>
        </p:txBody>
      </p:sp>
      <p:sp>
        <p:nvSpPr>
          <p:cNvPr id="49" name="object 25">
            <a:extLst>
              <a:ext uri="{FF2B5EF4-FFF2-40B4-BE49-F238E27FC236}">
                <a16:creationId xmlns:a16="http://schemas.microsoft.com/office/drawing/2014/main" id="{8C77F9F9-7BBD-A2F4-648E-EBDB28E4B100}"/>
              </a:ext>
            </a:extLst>
          </p:cNvPr>
          <p:cNvSpPr/>
          <p:nvPr/>
        </p:nvSpPr>
        <p:spPr>
          <a:xfrm>
            <a:off x="4315292" y="5491670"/>
            <a:ext cx="219080" cy="222885"/>
          </a:xfrm>
          <a:custGeom>
            <a:avLst/>
            <a:gdLst/>
            <a:ahLst/>
            <a:cxnLst/>
            <a:rect l="l" t="t" r="r" b="b"/>
            <a:pathLst>
              <a:path w="219075" h="222885">
                <a:moveTo>
                  <a:pt x="218490" y="222605"/>
                </a:moveTo>
                <a:lnTo>
                  <a:pt x="175971" y="214007"/>
                </a:lnTo>
                <a:lnTo>
                  <a:pt x="141262" y="190588"/>
                </a:lnTo>
                <a:lnTo>
                  <a:pt x="117856" y="155867"/>
                </a:lnTo>
                <a:lnTo>
                  <a:pt x="109270" y="113347"/>
                </a:lnTo>
                <a:lnTo>
                  <a:pt x="109270" y="1841"/>
                </a:lnTo>
                <a:lnTo>
                  <a:pt x="107416" y="0"/>
                </a:lnTo>
                <a:lnTo>
                  <a:pt x="1841" y="0"/>
                </a:lnTo>
                <a:lnTo>
                  <a:pt x="0" y="1841"/>
                </a:lnTo>
                <a:lnTo>
                  <a:pt x="3771" y="60020"/>
                </a:lnTo>
                <a:lnTo>
                  <a:pt x="19253" y="111582"/>
                </a:lnTo>
                <a:lnTo>
                  <a:pt x="57492" y="163360"/>
                </a:lnTo>
                <a:lnTo>
                  <a:pt x="102717" y="198107"/>
                </a:lnTo>
                <a:lnTo>
                  <a:pt x="161709" y="217970"/>
                </a:lnTo>
                <a:lnTo>
                  <a:pt x="190157" y="221526"/>
                </a:lnTo>
                <a:lnTo>
                  <a:pt x="218490" y="222605"/>
                </a:lnTo>
                <a:close/>
              </a:path>
            </a:pathLst>
          </a:custGeom>
          <a:solidFill>
            <a:srgbClr val="1E9DD8"/>
          </a:solidFill>
        </p:spPr>
        <p:txBody>
          <a:bodyPr wrap="square" lIns="0" tIns="0" rIns="0" bIns="0" rtlCol="0"/>
          <a:lstStyle/>
          <a:p>
            <a:endParaRPr/>
          </a:p>
        </p:txBody>
      </p:sp>
      <p:sp>
        <p:nvSpPr>
          <p:cNvPr id="50" name="object 27">
            <a:extLst>
              <a:ext uri="{FF2B5EF4-FFF2-40B4-BE49-F238E27FC236}">
                <a16:creationId xmlns:a16="http://schemas.microsoft.com/office/drawing/2014/main" id="{9E814420-9FE1-F598-374C-9803DF6CCAC2}"/>
              </a:ext>
            </a:extLst>
          </p:cNvPr>
          <p:cNvSpPr txBox="1">
            <a:spLocks noGrp="1"/>
          </p:cNvSpPr>
          <p:nvPr>
            <p:ph type="ftr" sz="quarter" idx="5"/>
          </p:nvPr>
        </p:nvSpPr>
        <p:spPr>
          <a:xfrm>
            <a:off x="2661710" y="5444335"/>
            <a:ext cx="1540223" cy="185307"/>
          </a:xfrm>
          <a:prstGeom prst="rect">
            <a:avLst/>
          </a:prstGeom>
        </p:spPr>
        <p:txBody>
          <a:bodyPr vert="horz" wrap="square" lIns="0" tIns="635" rIns="0" bIns="0" rtlCol="0">
            <a:spAutoFit/>
          </a:bodyPr>
          <a:lstStyle/>
          <a:p>
            <a:pPr marL="12700">
              <a:lnSpc>
                <a:spcPct val="100000"/>
              </a:lnSpc>
              <a:spcBef>
                <a:spcPts val="5"/>
              </a:spcBef>
            </a:pPr>
            <a:r>
              <a:rPr sz="1200" spc="-40" dirty="0">
                <a:latin typeface="Degular" pitchFamily="82" charset="77"/>
              </a:rPr>
              <a:t>Co-</a:t>
            </a:r>
            <a:r>
              <a:rPr sz="1200" spc="-25" dirty="0">
                <a:latin typeface="Degular" pitchFamily="82" charset="77"/>
              </a:rPr>
              <a:t>located</a:t>
            </a:r>
            <a:r>
              <a:rPr sz="1200" spc="15" dirty="0">
                <a:latin typeface="Degular" pitchFamily="82" charset="77"/>
              </a:rPr>
              <a:t> </a:t>
            </a:r>
            <a:r>
              <a:rPr sz="1200" spc="-10" dirty="0">
                <a:latin typeface="Degular" pitchFamily="82" charset="77"/>
              </a:rPr>
              <a:t>with: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48" y="5773562"/>
            <a:ext cx="617225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FS Albert" panose="02000000040000020004" pitchFamily="50" charset="0"/>
                <a:ea typeface="+mn-ea"/>
                <a:cs typeface="+mn-cs"/>
              </a:rPr>
              <a:t>Sample text</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47" y="2305301"/>
            <a:ext cx="7165035" cy="11887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5400" b="1" i="0" u="none" strike="noStrike" kern="1200" cap="none" spc="0" normalizeH="0" baseline="0" noProof="0" dirty="0">
                <a:ln>
                  <a:noFill/>
                </a:ln>
                <a:solidFill>
                  <a:srgbClr val="96C11E"/>
                </a:solidFill>
                <a:effectLst/>
                <a:uLnTx/>
                <a:uFillTx/>
                <a:latin typeface="Urbane "/>
              </a:rPr>
              <a:t>Thank you!</a:t>
            </a:r>
            <a:endParaRPr kumimoji="0" lang="en-US" sz="5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2695"/>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Tree>
    <p:extLst>
      <p:ext uri="{BB962C8B-B14F-4D97-AF65-F5344CB8AC3E}">
        <p14:creationId xmlns:p14="http://schemas.microsoft.com/office/powerpoint/2010/main" val="1574810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51" y="1950035"/>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FS Albert" panose="020B0604020202020204" charset="0"/>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FS Albert" panose="020B0604020202020204" charset="0"/>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FS Albert" panose="020B0604020202020204" charset="0"/>
              </a:rPr>
              <a:t> sheets containing Lorem Ipsum passages, and more recently with desktop publishing software like Aldus PageMaker including versions of Lorem Ipsum.</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1103983"/>
            <a:ext cx="42030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6C11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Tree>
    <p:extLst>
      <p:ext uri="{BB962C8B-B14F-4D97-AF65-F5344CB8AC3E}">
        <p14:creationId xmlns:p14="http://schemas.microsoft.com/office/powerpoint/2010/main" val="44306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91006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1696961"/>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p:txBody>
      </p:sp>
      <p:sp>
        <p:nvSpPr>
          <p:cNvPr id="11" name="Text Placeholder 45">
            <a:extLst>
              <a:ext uri="{FF2B5EF4-FFF2-40B4-BE49-F238E27FC236}">
                <a16:creationId xmlns:a16="http://schemas.microsoft.com/office/drawing/2014/main" id="{F7803336-4E6A-C04B-99E1-B690215F8E6E}"/>
              </a:ext>
            </a:extLst>
          </p:cNvPr>
          <p:cNvSpPr txBox="1">
            <a:spLocks/>
          </p:cNvSpPr>
          <p:nvPr/>
        </p:nvSpPr>
        <p:spPr>
          <a:xfrm>
            <a:off x="6096000" y="1646954"/>
            <a:ext cx="5097517" cy="4690784"/>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79245"/>
                </a:solidFill>
                <a:effectLst/>
                <a:uLnTx/>
                <a:uFillTx/>
                <a:latin typeface="Urbane "/>
              </a:rPr>
              <a:t>Dummy text</a:t>
            </a:r>
            <a:endParaRPr kumimoji="0" lang="en-GB" sz="1600" b="0" i="0" u="none" strike="noStrike" kern="1200" cap="none" spc="0" normalizeH="0" baseline="0" noProof="0" dirty="0">
              <a:ln>
                <a:noFill/>
              </a:ln>
              <a:solidFill>
                <a:srgbClr val="079245"/>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Lorem Ipsum has been the industry's standard dummy text ever since the 1500s, </a:t>
            </a:r>
            <a:r>
              <a:rPr kumimoji="0" lang="en-US" sz="1400" b="0" i="0" u="none" strike="noStrike" kern="1200" cap="none" spc="0" normalizeH="0" baseline="0" noProof="0" dirty="0">
                <a:ln>
                  <a:noFill/>
                </a:ln>
                <a:solidFill>
                  <a:srgbClr val="595959"/>
                </a:solidFill>
                <a:effectLst/>
                <a:uLnTx/>
                <a:uFillTx/>
                <a:latin typeface="Urbane "/>
              </a:rPr>
              <a:t>Bullet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is simply dummy text of the printing and typesetting industry. </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rPr>
              <a:t>Lorem Ipsum has been the industry's standard dummy text ever since the 1500s,</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15826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905760" y="2309357"/>
            <a:ext cx="9697803"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Dummy text Panel discussions will bring together key opinion leaders to discuss the most topical healthcare challenges of today. Highlight the leading role of your business in shaping healthcare of tomorrow by participating in one of our thought-provoking panels.</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862810"/>
            <a:ext cx="50031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2695"/>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8" name="Text Placeholder 45">
            <a:extLst>
              <a:ext uri="{FF2B5EF4-FFF2-40B4-BE49-F238E27FC236}">
                <a16:creationId xmlns:a16="http://schemas.microsoft.com/office/drawing/2014/main" id="{1375CD58-E0E9-8340-AA27-A47A4B6273CE}"/>
              </a:ext>
            </a:extLst>
          </p:cNvPr>
          <p:cNvSpPr txBox="1">
            <a:spLocks/>
          </p:cNvSpPr>
          <p:nvPr/>
        </p:nvSpPr>
        <p:spPr>
          <a:xfrm>
            <a:off x="905760" y="3353590"/>
            <a:ext cx="8282202" cy="2641600"/>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79245"/>
                </a:solidFill>
                <a:effectLst/>
                <a:uLnTx/>
                <a:uFillTx/>
                <a:latin typeface="Urbane "/>
              </a:rPr>
              <a:t>Dummy text</a:t>
            </a:r>
          </a:p>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endParaRPr kumimoji="0" lang="en-GB" sz="1600" b="0" i="0" u="none" strike="noStrike" kern="1200" cap="none" spc="0" normalizeH="0" baseline="0" noProof="0" dirty="0">
              <a:ln>
                <a:noFill/>
              </a:ln>
              <a:solidFill>
                <a:srgbClr val="00A5A5"/>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185309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51" y="1703544"/>
            <a:ext cx="4424009"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consectetur</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from a Lorem Ipsum passage, and going through the cites of the word in classical literature, discovered the undoubtable source.</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50" y="937005"/>
            <a:ext cx="42030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2C024074-2AD0-DF4B-8190-348705060081}"/>
              </a:ext>
            </a:extLst>
          </p:cNvPr>
          <p:cNvSpPr txBox="1"/>
          <p:nvPr/>
        </p:nvSpPr>
        <p:spPr>
          <a:xfrm>
            <a:off x="5967683" y="1703544"/>
            <a:ext cx="4424009"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kumimoji="0" lang="en-US" sz="1400" b="0" i="0" u="none" strike="noStrike" kern="1200" cap="none" spc="0" normalizeH="0" baseline="0" noProof="0" dirty="0" err="1">
                <a:ln>
                  <a:noFill/>
                </a:ln>
                <a:solidFill>
                  <a:prstClr val="black">
                    <a:lumMod val="65000"/>
                    <a:lumOff val="35000"/>
                  </a:prstClr>
                </a:solidFill>
                <a:effectLst/>
                <a:uLnTx/>
                <a:uFillTx/>
                <a:latin typeface="Urbane "/>
                <a:ea typeface="+mn-ea"/>
                <a:cs typeface="+mn-cs"/>
              </a:rPr>
              <a:t>consectetur</a:t>
            </a: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 from a Lorem Ipsum passage, and going through the cites of the word in classical literature, discovered the undoubtable source.</a:t>
            </a:r>
          </a:p>
        </p:txBody>
      </p:sp>
    </p:spTree>
    <p:extLst>
      <p:ext uri="{BB962C8B-B14F-4D97-AF65-F5344CB8AC3E}">
        <p14:creationId xmlns:p14="http://schemas.microsoft.com/office/powerpoint/2010/main" val="189907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126519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2052091"/>
            <a:ext cx="4424009"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8" name="Text Placeholder 45">
            <a:extLst>
              <a:ext uri="{FF2B5EF4-FFF2-40B4-BE49-F238E27FC236}">
                <a16:creationId xmlns:a16="http://schemas.microsoft.com/office/drawing/2014/main" id="{1FF827D7-7CED-8849-810E-C11E34D495FE}"/>
              </a:ext>
            </a:extLst>
          </p:cNvPr>
          <p:cNvSpPr txBox="1">
            <a:spLocks/>
          </p:cNvSpPr>
          <p:nvPr/>
        </p:nvSpPr>
        <p:spPr>
          <a:xfrm>
            <a:off x="905760" y="3540561"/>
            <a:ext cx="4424009" cy="2562225"/>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79245"/>
                </a:solidFill>
                <a:effectLst/>
                <a:uLnTx/>
                <a:uFillTx/>
                <a:latin typeface="Urbane "/>
              </a:rPr>
              <a:t>Dummy text</a:t>
            </a:r>
            <a:endParaRPr kumimoji="0" lang="en-GB" sz="1600" b="0" i="0" u="none" strike="noStrike" kern="1200" cap="none" spc="0" normalizeH="0" baseline="0" noProof="0" dirty="0">
              <a:ln>
                <a:noFill/>
              </a:ln>
              <a:solidFill>
                <a:srgbClr val="079245"/>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
        <p:nvSpPr>
          <p:cNvPr id="11" name="TextBox 10">
            <a:extLst>
              <a:ext uri="{FF2B5EF4-FFF2-40B4-BE49-F238E27FC236}">
                <a16:creationId xmlns:a16="http://schemas.microsoft.com/office/drawing/2014/main" id="{1C7C731D-716E-E840-A0E8-67664541C023}"/>
              </a:ext>
            </a:extLst>
          </p:cNvPr>
          <p:cNvSpPr txBox="1"/>
          <p:nvPr/>
        </p:nvSpPr>
        <p:spPr>
          <a:xfrm>
            <a:off x="6266851" y="2052091"/>
            <a:ext cx="4424009"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12" name="Text Placeholder 45">
            <a:extLst>
              <a:ext uri="{FF2B5EF4-FFF2-40B4-BE49-F238E27FC236}">
                <a16:creationId xmlns:a16="http://schemas.microsoft.com/office/drawing/2014/main" id="{D4DE7645-0B66-3B4D-8444-638E11CBBBEC}"/>
              </a:ext>
            </a:extLst>
          </p:cNvPr>
          <p:cNvSpPr txBox="1">
            <a:spLocks/>
          </p:cNvSpPr>
          <p:nvPr/>
        </p:nvSpPr>
        <p:spPr>
          <a:xfrm>
            <a:off x="6277860" y="3540561"/>
            <a:ext cx="5008380" cy="2562225"/>
          </a:xfrm>
          <a:prstGeom prst="rect">
            <a:avLst/>
          </a:prstGeom>
        </p:spPr>
        <p:txBody>
          <a:bodyPr/>
          <a:lstStyle>
            <a:lvl1pPr marL="228600" indent="-228600" algn="l" defTabSz="914400" rtl="0" eaLnBrk="1" latinLnBrk="0" hangingPunct="1">
              <a:lnSpc>
                <a:spcPct val="90000"/>
              </a:lnSpc>
              <a:spcBef>
                <a:spcPts val="1000"/>
              </a:spcBef>
              <a:buClr>
                <a:srgbClr val="90BA29"/>
              </a:buClr>
              <a:buFont typeface="Arial" panose="020B0604020202020204" pitchFamily="34" charset="0"/>
              <a:buChar char="•"/>
              <a:defRPr sz="1500" b="0" i="0" kern="1200">
                <a:solidFill>
                  <a:srgbClr val="595959"/>
                </a:solidFill>
                <a:latin typeface="FSAlbert" panose="0200060304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None/>
              <a:tabLst/>
              <a:defRPr/>
            </a:pPr>
            <a:r>
              <a:rPr kumimoji="0" lang="en-GB" sz="1600" b="1" i="0" u="none" strike="noStrike" kern="1200" cap="none" spc="0" normalizeH="0" baseline="0" noProof="0" dirty="0">
                <a:ln>
                  <a:noFill/>
                </a:ln>
                <a:solidFill>
                  <a:srgbClr val="079245"/>
                </a:solidFill>
                <a:effectLst/>
                <a:uLnTx/>
                <a:uFillTx/>
                <a:latin typeface="Urbane "/>
              </a:rPr>
              <a:t>Dummy text</a:t>
            </a:r>
            <a:endParaRPr kumimoji="0" lang="en-GB" sz="1600" b="0" i="0" u="none" strike="noStrike" kern="1200" cap="none" spc="0" normalizeH="0" baseline="0" noProof="0" dirty="0">
              <a:ln>
                <a:noFill/>
              </a:ln>
              <a:solidFill>
                <a:srgbClr val="079245"/>
              </a:solidFill>
              <a:effectLst/>
              <a:uLnTx/>
              <a:uFillTx/>
              <a:latin typeface="Urbane "/>
            </a:endParaRP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1</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2</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3</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4</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5</a:t>
            </a:r>
          </a:p>
          <a:p>
            <a:pPr marL="228600" marR="0" lvl="0" indent="-228600" algn="l" defTabSz="914400" rtl="0" eaLnBrk="1" fontAlgn="auto" latinLnBrk="0" hangingPunct="1">
              <a:lnSpc>
                <a:spcPct val="90000"/>
              </a:lnSpc>
              <a:spcBef>
                <a:spcPts val="1000"/>
              </a:spcBef>
              <a:spcAft>
                <a:spcPts val="0"/>
              </a:spcAft>
              <a:buClr>
                <a:srgbClr val="90BA29"/>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595959"/>
                </a:solidFill>
                <a:effectLst/>
                <a:uLnTx/>
                <a:uFillTx/>
                <a:latin typeface="Urbane "/>
              </a:rPr>
              <a:t>Bullet point 6</a:t>
            </a:r>
            <a:endParaRPr kumimoji="0" lang="en-GB" sz="1400" b="0" i="0" u="none" strike="noStrike" kern="1200" cap="none" spc="0" normalizeH="0" baseline="0" noProof="0" dirty="0">
              <a:ln>
                <a:noFill/>
              </a:ln>
              <a:solidFill>
                <a:srgbClr val="595959"/>
              </a:solidFill>
              <a:effectLst/>
              <a:uLnTx/>
              <a:uFillTx/>
              <a:latin typeface="Urbane "/>
            </a:endParaRPr>
          </a:p>
        </p:txBody>
      </p:sp>
    </p:spTree>
    <p:extLst>
      <p:ext uri="{BB962C8B-B14F-4D97-AF65-F5344CB8AC3E}">
        <p14:creationId xmlns:p14="http://schemas.microsoft.com/office/powerpoint/2010/main" val="3233460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CA3259-DA51-1547-AB91-0BC28D7CF116}"/>
              </a:ext>
            </a:extLst>
          </p:cNvPr>
          <p:cNvSpPr txBox="1"/>
          <p:nvPr/>
        </p:nvSpPr>
        <p:spPr>
          <a:xfrm>
            <a:off x="894749" y="1863168"/>
            <a:ext cx="985276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 text</a:t>
            </a:r>
          </a:p>
        </p:txBody>
      </p:sp>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1109881"/>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graphicFrame>
        <p:nvGraphicFramePr>
          <p:cNvPr id="16" name="Table 15">
            <a:extLst>
              <a:ext uri="{FF2B5EF4-FFF2-40B4-BE49-F238E27FC236}">
                <a16:creationId xmlns:a16="http://schemas.microsoft.com/office/drawing/2014/main" id="{97A1B520-D1DF-3A48-82B7-8102CCB0D6BD}"/>
              </a:ext>
            </a:extLst>
          </p:cNvPr>
          <p:cNvGraphicFramePr>
            <a:graphicFrameLocks noGrp="1"/>
          </p:cNvGraphicFramePr>
          <p:nvPr>
            <p:extLst>
              <p:ext uri="{D42A27DB-BD31-4B8C-83A1-F6EECF244321}">
                <p14:modId xmlns:p14="http://schemas.microsoft.com/office/powerpoint/2010/main" val="195125224"/>
              </p:ext>
            </p:extLst>
          </p:nvPr>
        </p:nvGraphicFramePr>
        <p:xfrm>
          <a:off x="894748" y="2583382"/>
          <a:ext cx="10329843" cy="3051145"/>
        </p:xfrm>
        <a:graphic>
          <a:graphicData uri="http://schemas.openxmlformats.org/drawingml/2006/table">
            <a:tbl>
              <a:tblPr>
                <a:tableStyleId>{0660B408-B3CF-4A94-85FC-2B1E0A45F4A2}</a:tableStyleId>
              </a:tblPr>
              <a:tblGrid>
                <a:gridCol w="2607820">
                  <a:extLst>
                    <a:ext uri="{9D8B030D-6E8A-4147-A177-3AD203B41FA5}">
                      <a16:colId xmlns:a16="http://schemas.microsoft.com/office/drawing/2014/main" val="2945344254"/>
                    </a:ext>
                  </a:extLst>
                </a:gridCol>
                <a:gridCol w="1899369">
                  <a:extLst>
                    <a:ext uri="{9D8B030D-6E8A-4147-A177-3AD203B41FA5}">
                      <a16:colId xmlns:a16="http://schemas.microsoft.com/office/drawing/2014/main" val="3313897574"/>
                    </a:ext>
                  </a:extLst>
                </a:gridCol>
                <a:gridCol w="2164036">
                  <a:extLst>
                    <a:ext uri="{9D8B030D-6E8A-4147-A177-3AD203B41FA5}">
                      <a16:colId xmlns:a16="http://schemas.microsoft.com/office/drawing/2014/main" val="2117381883"/>
                    </a:ext>
                  </a:extLst>
                </a:gridCol>
                <a:gridCol w="1650269">
                  <a:extLst>
                    <a:ext uri="{9D8B030D-6E8A-4147-A177-3AD203B41FA5}">
                      <a16:colId xmlns:a16="http://schemas.microsoft.com/office/drawing/2014/main" val="3969717840"/>
                    </a:ext>
                  </a:extLst>
                </a:gridCol>
                <a:gridCol w="2008349">
                  <a:extLst>
                    <a:ext uri="{9D8B030D-6E8A-4147-A177-3AD203B41FA5}">
                      <a16:colId xmlns:a16="http://schemas.microsoft.com/office/drawing/2014/main" val="345399727"/>
                    </a:ext>
                  </a:extLst>
                </a:gridCol>
              </a:tblGrid>
              <a:tr h="557383">
                <a:tc>
                  <a:txBody>
                    <a:bodyPr/>
                    <a:lstStyle/>
                    <a:p>
                      <a:pPr algn="ctr" fontAlgn="ctr"/>
                      <a:r>
                        <a:rPr lang="en-SG" sz="1600" u="none" strike="noStrike" dirty="0">
                          <a:solidFill>
                            <a:schemeClr val="bg1"/>
                          </a:solidFill>
                          <a:effectLst/>
                          <a:latin typeface="Urbane "/>
                        </a:rPr>
                        <a:t>Column 1</a:t>
                      </a:r>
                      <a:endParaRPr lang="en-SG" sz="1600" b="1" i="1" u="none" strike="noStrike" dirty="0">
                        <a:solidFill>
                          <a:schemeClr val="bg1"/>
                        </a:solidFill>
                        <a:effectLst/>
                        <a:latin typeface="Urbane "/>
                      </a:endParaRPr>
                    </a:p>
                  </a:txBody>
                  <a:tcPr marL="7698" marR="7698" marT="7698" marB="0" anchor="ctr">
                    <a:solidFill>
                      <a:srgbClr val="079245"/>
                    </a:solidFill>
                  </a:tcPr>
                </a:tc>
                <a:tc>
                  <a:txBody>
                    <a:bodyPr/>
                    <a:lstStyle/>
                    <a:p>
                      <a:pPr algn="ctr" fontAlgn="ctr"/>
                      <a:r>
                        <a:rPr lang="en-SG" sz="1600" u="none" strike="noStrike" dirty="0">
                          <a:solidFill>
                            <a:schemeClr val="bg1"/>
                          </a:solidFill>
                          <a:effectLst/>
                          <a:latin typeface="Urbane "/>
                        </a:rPr>
                        <a:t>Column 2</a:t>
                      </a:r>
                      <a:endParaRPr lang="en-SG" sz="1600" b="1" i="0" u="none" strike="noStrike" dirty="0">
                        <a:solidFill>
                          <a:schemeClr val="bg1"/>
                        </a:solidFill>
                        <a:effectLst/>
                        <a:latin typeface="Urbane "/>
                      </a:endParaRPr>
                    </a:p>
                  </a:txBody>
                  <a:tcPr marL="7698" marR="7698" marT="7698" marB="0" anchor="ctr">
                    <a:solidFill>
                      <a:srgbClr val="079245"/>
                    </a:solidFill>
                  </a:tcPr>
                </a:tc>
                <a:tc>
                  <a:txBody>
                    <a:bodyPr/>
                    <a:lstStyle/>
                    <a:p>
                      <a:pPr algn="ctr" fontAlgn="ctr"/>
                      <a:r>
                        <a:rPr lang="en-SG" sz="1600" u="none" strike="noStrike" dirty="0">
                          <a:solidFill>
                            <a:schemeClr val="bg1"/>
                          </a:solidFill>
                          <a:effectLst/>
                          <a:latin typeface="Urbane "/>
                        </a:rPr>
                        <a:t>Column 3</a:t>
                      </a:r>
                      <a:endParaRPr lang="en-SG" sz="1600" b="1" i="0" u="none" strike="noStrike" dirty="0">
                        <a:solidFill>
                          <a:schemeClr val="bg1"/>
                        </a:solidFill>
                        <a:effectLst/>
                        <a:latin typeface="Urbane "/>
                      </a:endParaRPr>
                    </a:p>
                  </a:txBody>
                  <a:tcPr marL="7698" marR="7698" marT="7698" marB="0" anchor="ctr">
                    <a:solidFill>
                      <a:srgbClr val="079245"/>
                    </a:solidFill>
                  </a:tcPr>
                </a:tc>
                <a:tc>
                  <a:txBody>
                    <a:bodyPr/>
                    <a:lstStyle/>
                    <a:p>
                      <a:pPr algn="ctr" fontAlgn="ctr"/>
                      <a:r>
                        <a:rPr lang="en-SG" sz="1600" b="1" i="0" u="none" strike="noStrike" dirty="0">
                          <a:solidFill>
                            <a:schemeClr val="bg1"/>
                          </a:solidFill>
                          <a:effectLst/>
                          <a:latin typeface="Urbane "/>
                        </a:rPr>
                        <a:t>Column 4</a:t>
                      </a:r>
                    </a:p>
                  </a:txBody>
                  <a:tcPr marL="7698" marR="7698" marT="7698" marB="0" anchor="ctr">
                    <a:solidFill>
                      <a:srgbClr val="079245"/>
                    </a:solidFill>
                  </a:tcPr>
                </a:tc>
                <a:tc>
                  <a:txBody>
                    <a:bodyPr/>
                    <a:lstStyle/>
                    <a:p>
                      <a:pPr algn="ctr" fontAlgn="b"/>
                      <a:r>
                        <a:rPr lang="en-SG" sz="1600" u="none" strike="noStrike" dirty="0">
                          <a:solidFill>
                            <a:schemeClr val="bg1"/>
                          </a:solidFill>
                          <a:effectLst/>
                          <a:latin typeface="Urbane "/>
                        </a:rPr>
                        <a:t>Column 5</a:t>
                      </a:r>
                      <a:endParaRPr lang="en-SG" sz="1600" b="1" i="0" u="none" strike="noStrike" dirty="0">
                        <a:solidFill>
                          <a:schemeClr val="bg1"/>
                        </a:solidFill>
                        <a:effectLst/>
                        <a:latin typeface="Urbane "/>
                      </a:endParaRPr>
                    </a:p>
                  </a:txBody>
                  <a:tcPr marL="7698" marR="7698" marT="7698" marB="0" anchor="ctr">
                    <a:solidFill>
                      <a:srgbClr val="96C11E"/>
                    </a:solidFill>
                  </a:tcPr>
                </a:tc>
                <a:extLst>
                  <a:ext uri="{0D108BD9-81ED-4DB2-BD59-A6C34878D82A}">
                    <a16:rowId xmlns:a16="http://schemas.microsoft.com/office/drawing/2014/main" val="2337155740"/>
                  </a:ext>
                </a:extLst>
              </a:tr>
              <a:tr h="615158">
                <a:tc>
                  <a:txBody>
                    <a:bodyPr/>
                    <a:lstStyle/>
                    <a:p>
                      <a:pPr algn="ctr" fontAlgn="ctr"/>
                      <a:r>
                        <a:rPr lang="en-SG" sz="1200" u="none" strike="noStrike" dirty="0">
                          <a:effectLst/>
                          <a:latin typeface="Urbane "/>
                        </a:rPr>
                        <a:t> 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b"/>
                      <a:endParaRPr lang="en-SG" sz="1200" b="0" i="0" u="none" strike="noStrike" dirty="0">
                        <a:solidFill>
                          <a:srgbClr val="000000"/>
                        </a:solidFill>
                        <a:effectLst/>
                        <a:latin typeface="Urbane "/>
                      </a:endParaRPr>
                    </a:p>
                  </a:txBody>
                  <a:tcPr marL="7698" marR="7698" marT="7698" marB="0" anchor="ctr">
                    <a:solidFill>
                      <a:srgbClr val="079245">
                        <a:alpha val="24000"/>
                      </a:srgbClr>
                    </a:solidFill>
                  </a:tcPr>
                </a:tc>
                <a:extLst>
                  <a:ext uri="{0D108BD9-81ED-4DB2-BD59-A6C34878D82A}">
                    <a16:rowId xmlns:a16="http://schemas.microsoft.com/office/drawing/2014/main" val="2943601330"/>
                  </a:ext>
                </a:extLst>
              </a:tr>
              <a:tr h="707813">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b"/>
                      <a:endParaRPr lang="en-SG" sz="1200" b="0" i="0" u="none" strike="noStrike" dirty="0">
                        <a:solidFill>
                          <a:srgbClr val="000000"/>
                        </a:solidFill>
                        <a:effectLst/>
                        <a:latin typeface="Urbane "/>
                      </a:endParaRPr>
                    </a:p>
                  </a:txBody>
                  <a:tcPr marL="7698" marR="7698" marT="7698" marB="0" anchor="ctr">
                    <a:solidFill>
                      <a:srgbClr val="079245">
                        <a:alpha val="24000"/>
                      </a:srgbClr>
                    </a:solidFill>
                  </a:tcPr>
                </a:tc>
                <a:extLst>
                  <a:ext uri="{0D108BD9-81ED-4DB2-BD59-A6C34878D82A}">
                    <a16:rowId xmlns:a16="http://schemas.microsoft.com/office/drawing/2014/main" val="2581721589"/>
                  </a:ext>
                </a:extLst>
              </a:tr>
              <a:tr h="615377">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rgbClr val="079245">
                        <a:alpha val="24000"/>
                      </a:srgbClr>
                    </a:solidFill>
                  </a:tcPr>
                </a:tc>
                <a:extLst>
                  <a:ext uri="{0D108BD9-81ED-4DB2-BD59-A6C34878D82A}">
                    <a16:rowId xmlns:a16="http://schemas.microsoft.com/office/drawing/2014/main" val="3290792718"/>
                  </a:ext>
                </a:extLst>
              </a:tr>
              <a:tr h="555414">
                <a:tc>
                  <a:txBody>
                    <a:bodyPr/>
                    <a:lstStyle/>
                    <a:p>
                      <a:pPr algn="ctr" fontAlgn="ctr"/>
                      <a:r>
                        <a:rPr lang="en-SG" sz="1200" u="none" strike="noStrike" dirty="0">
                          <a:effectLst/>
                          <a:latin typeface="Urbane "/>
                        </a:rPr>
                        <a:t>Text</a:t>
                      </a: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algn="ctr" fontAlgn="ctr"/>
                      <a:endParaRPr lang="en-SG" sz="1200" b="0" i="0" u="none" strike="noStrike" dirty="0">
                        <a:solidFill>
                          <a:srgbClr val="000000"/>
                        </a:solidFill>
                        <a:effectLst/>
                        <a:latin typeface="Urbane "/>
                      </a:endParaRPr>
                    </a:p>
                  </a:txBody>
                  <a:tcPr marL="7698" marR="7698" marT="7698" marB="0" anchor="ctr">
                    <a:solidFill>
                      <a:schemeClr val="bg1">
                        <a:lumMod val="95000"/>
                      </a:schemeClr>
                    </a:solidFill>
                  </a:tcPr>
                </a:tc>
                <a:tc>
                  <a:txBody>
                    <a:bodyPr/>
                    <a:lstStyle/>
                    <a:p>
                      <a:pPr marL="0" algn="ctr" defTabSz="914377" rtl="0" eaLnBrk="1" fontAlgn="ctr" latinLnBrk="0" hangingPunct="1"/>
                      <a:endParaRPr lang="en-SG" sz="1200" u="none" strike="noStrike" kern="1200" dirty="0">
                        <a:solidFill>
                          <a:schemeClr val="dk1"/>
                        </a:solidFill>
                        <a:effectLst/>
                        <a:latin typeface="Urbane "/>
                        <a:ea typeface="+mn-ea"/>
                        <a:cs typeface="+mn-cs"/>
                      </a:endParaRPr>
                    </a:p>
                  </a:txBody>
                  <a:tcPr marL="7698" marR="7698" marT="7698" marB="0" anchor="ctr">
                    <a:solidFill>
                      <a:srgbClr val="079245">
                        <a:alpha val="24000"/>
                      </a:srgbClr>
                    </a:solidFill>
                  </a:tcPr>
                </a:tc>
                <a:extLst>
                  <a:ext uri="{0D108BD9-81ED-4DB2-BD59-A6C34878D82A}">
                    <a16:rowId xmlns:a16="http://schemas.microsoft.com/office/drawing/2014/main" val="240585771"/>
                  </a:ext>
                </a:extLst>
              </a:tr>
            </a:tbl>
          </a:graphicData>
        </a:graphic>
      </p:graphicFrame>
      <p:sp>
        <p:nvSpPr>
          <p:cNvPr id="2" name="Rectangle 1">
            <a:extLst>
              <a:ext uri="{FF2B5EF4-FFF2-40B4-BE49-F238E27FC236}">
                <a16:creationId xmlns:a16="http://schemas.microsoft.com/office/drawing/2014/main" id="{97095D68-3151-4110-8E0B-72A9B9F3D756}"/>
              </a:ext>
            </a:extLst>
          </p:cNvPr>
          <p:cNvSpPr/>
          <p:nvPr/>
        </p:nvSpPr>
        <p:spPr>
          <a:xfrm>
            <a:off x="894747" y="6232267"/>
            <a:ext cx="9852761" cy="307777"/>
          </a:xfrm>
          <a:prstGeom prst="rect">
            <a:avLst/>
          </a:prstGeom>
        </p:spPr>
        <p:txBody>
          <a:bodyPr wrap="square">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lumMod val="65000"/>
                    <a:lumOff val="35000"/>
                  </a:prstClr>
                </a:solidFill>
                <a:effectLst/>
                <a:uLnTx/>
                <a:uFillTx/>
                <a:latin typeface="FS Albert" panose="02000000040000020004" pitchFamily="50" charset="0"/>
                <a:ea typeface="+mn-ea"/>
                <a:cs typeface="+mn-cs"/>
              </a:rPr>
              <a:t>Sample text at the bottom</a:t>
            </a:r>
          </a:p>
        </p:txBody>
      </p:sp>
    </p:spTree>
    <p:extLst>
      <p:ext uri="{BB962C8B-B14F-4D97-AF65-F5344CB8AC3E}">
        <p14:creationId xmlns:p14="http://schemas.microsoft.com/office/powerpoint/2010/main" val="429146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84E9E30-FC9E-AA44-8A17-F4F720320CC1}"/>
              </a:ext>
            </a:extLst>
          </p:cNvPr>
          <p:cNvSpPr txBox="1">
            <a:spLocks/>
          </p:cNvSpPr>
          <p:nvPr/>
        </p:nvSpPr>
        <p:spPr>
          <a:xfrm>
            <a:off x="894749" y="910060"/>
            <a:ext cx="4581711"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Slide title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6" name="Rectangle 5">
            <a:extLst>
              <a:ext uri="{FF2B5EF4-FFF2-40B4-BE49-F238E27FC236}">
                <a16:creationId xmlns:a16="http://schemas.microsoft.com/office/drawing/2014/main" id="{00F783BB-E38E-C94F-A129-5F9B7AC895C8}"/>
              </a:ext>
            </a:extLst>
          </p:cNvPr>
          <p:cNvSpPr/>
          <p:nvPr/>
        </p:nvSpPr>
        <p:spPr>
          <a:xfrm>
            <a:off x="0" y="3410"/>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9" name="TextBox 8">
            <a:extLst>
              <a:ext uri="{FF2B5EF4-FFF2-40B4-BE49-F238E27FC236}">
                <a16:creationId xmlns:a16="http://schemas.microsoft.com/office/drawing/2014/main" id="{735A83A4-32DF-304B-92C4-E03ADBBD8CC1}"/>
              </a:ext>
            </a:extLst>
          </p:cNvPr>
          <p:cNvSpPr txBox="1"/>
          <p:nvPr/>
        </p:nvSpPr>
        <p:spPr>
          <a:xfrm>
            <a:off x="894751" y="1696961"/>
            <a:ext cx="4424009" cy="24622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kumimoji="0" lang="en-US" sz="1400" b="0" i="0" strike="noStrike" kern="1200" cap="none" spc="0" normalizeH="0" baseline="0" noProof="0" dirty="0" err="1">
                <a:ln>
                  <a:noFill/>
                </a:ln>
                <a:solidFill>
                  <a:prstClr val="black">
                    <a:lumMod val="65000"/>
                    <a:lumOff val="35000"/>
                  </a:prstClr>
                </a:solidFill>
                <a:effectLst/>
                <a:uLnTx/>
                <a:uFillTx/>
                <a:latin typeface="Urbane "/>
                <a:ea typeface="+mn-ea"/>
                <a:cs typeface="+mn-cs"/>
              </a:rPr>
              <a:t>popularised</a:t>
            </a: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 in the 1960s with the release of </a:t>
            </a:r>
            <a:r>
              <a:rPr kumimoji="0" lang="en-US" sz="1400" b="0" i="0" strike="noStrike" kern="1200" cap="none" spc="0" normalizeH="0" baseline="0" noProof="0" dirty="0" err="1">
                <a:ln>
                  <a:noFill/>
                </a:ln>
                <a:solidFill>
                  <a:prstClr val="black">
                    <a:lumMod val="65000"/>
                    <a:lumOff val="35000"/>
                  </a:prstClr>
                </a:solidFill>
                <a:effectLst/>
                <a:uLnTx/>
                <a:uFillTx/>
                <a:latin typeface="Urbane "/>
                <a:ea typeface="+mn-ea"/>
                <a:cs typeface="+mn-cs"/>
              </a:rPr>
              <a:t>Letraset</a:t>
            </a:r>
            <a:r>
              <a:rPr kumimoji="0" lang="en-US" sz="1400" b="0" i="0" strike="noStrike" kern="1200" cap="none" spc="0" normalizeH="0" baseline="0" noProof="0" dirty="0">
                <a:ln>
                  <a:noFill/>
                </a:ln>
                <a:solidFill>
                  <a:prstClr val="black">
                    <a:lumMod val="65000"/>
                    <a:lumOff val="35000"/>
                  </a:prstClr>
                </a:solidFill>
                <a:effectLst/>
                <a:uLnTx/>
                <a:uFillTx/>
                <a:latin typeface="Urbane "/>
                <a:ea typeface="+mn-ea"/>
                <a:cs typeface="+mn-cs"/>
              </a:rPr>
              <a:t> sheets containing Lorem Ipsum passages, and more recently with desktop publishing software like Aldus PageMaker including versions of Lorem Ipsum.</a:t>
            </a:r>
          </a:p>
        </p:txBody>
      </p:sp>
      <p:graphicFrame>
        <p:nvGraphicFramePr>
          <p:cNvPr id="8" name="Chart 7">
            <a:extLst>
              <a:ext uri="{FF2B5EF4-FFF2-40B4-BE49-F238E27FC236}">
                <a16:creationId xmlns:a16="http://schemas.microsoft.com/office/drawing/2014/main" id="{E45A1B87-EA5E-6542-B827-75C15C73196B}"/>
              </a:ext>
            </a:extLst>
          </p:cNvPr>
          <p:cNvGraphicFramePr/>
          <p:nvPr>
            <p:extLst>
              <p:ext uri="{D42A27DB-BD31-4B8C-83A1-F6EECF244321}">
                <p14:modId xmlns:p14="http://schemas.microsoft.com/office/powerpoint/2010/main" val="3156687961"/>
              </p:ext>
            </p:extLst>
          </p:nvPr>
        </p:nvGraphicFramePr>
        <p:xfrm>
          <a:off x="5907688" y="1097995"/>
          <a:ext cx="5637606" cy="5127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074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0F783BB-E38E-C94F-A129-5F9B7AC895C8}"/>
              </a:ext>
            </a:extLst>
          </p:cNvPr>
          <p:cNvSpPr/>
          <p:nvPr/>
        </p:nvSpPr>
        <p:spPr>
          <a:xfrm>
            <a:off x="0" y="-657"/>
            <a:ext cx="12192000" cy="419100"/>
          </a:xfrm>
          <a:prstGeom prst="rect">
            <a:avLst/>
          </a:prstGeom>
          <a:solidFill>
            <a:srgbClr val="07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95959"/>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3C37EC0C-0A06-114C-93AC-45C1380E0990}"/>
              </a:ext>
            </a:extLst>
          </p:cNvPr>
          <p:cNvSpPr txBox="1"/>
          <p:nvPr/>
        </p:nvSpPr>
        <p:spPr>
          <a:xfrm>
            <a:off x="8805480" y="85783"/>
            <a:ext cx="3096285"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Degular" panose="04040406060303040305" pitchFamily="82" charset="0"/>
                <a:ea typeface="+mn-ea"/>
                <a:cs typeface="+mn-cs"/>
              </a:rPr>
              <a:t>Together for a healthier Africa</a:t>
            </a:r>
          </a:p>
        </p:txBody>
      </p:sp>
      <p:sp>
        <p:nvSpPr>
          <p:cNvPr id="5" name="TextBox 4">
            <a:extLst>
              <a:ext uri="{FF2B5EF4-FFF2-40B4-BE49-F238E27FC236}">
                <a16:creationId xmlns:a16="http://schemas.microsoft.com/office/drawing/2014/main" id="{1B6ADECD-C1AD-264E-A752-779EC793D3EA}"/>
              </a:ext>
            </a:extLst>
          </p:cNvPr>
          <p:cNvSpPr txBox="1"/>
          <p:nvPr/>
        </p:nvSpPr>
        <p:spPr>
          <a:xfrm>
            <a:off x="894751" y="1619124"/>
            <a:ext cx="101447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9" name="Title 1">
            <a:extLst>
              <a:ext uri="{FF2B5EF4-FFF2-40B4-BE49-F238E27FC236}">
                <a16:creationId xmlns:a16="http://schemas.microsoft.com/office/drawing/2014/main" id="{ED972B2B-4E49-CF43-ABF7-21B918649B59}"/>
              </a:ext>
            </a:extLst>
          </p:cNvPr>
          <p:cNvSpPr txBox="1">
            <a:spLocks/>
          </p:cNvSpPr>
          <p:nvPr/>
        </p:nvSpPr>
        <p:spPr>
          <a:xfrm>
            <a:off x="894750" y="954884"/>
            <a:ext cx="5003130" cy="61534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srgbClr val="96C11E"/>
                </a:solidFill>
                <a:effectLst/>
                <a:uLnTx/>
                <a:uFillTx/>
                <a:latin typeface="Urbane "/>
              </a:rPr>
              <a:t>Title slide</a:t>
            </a:r>
            <a:endParaRPr kumimoji="0" lang="en-US" sz="2400" b="1" i="0" u="none" strike="noStrike" kern="1200" cap="none" spc="0" normalizeH="0" baseline="0" noProof="0" dirty="0">
              <a:ln>
                <a:noFill/>
              </a:ln>
              <a:solidFill>
                <a:srgbClr val="96C11E"/>
              </a:solidFill>
              <a:effectLst/>
              <a:uLnTx/>
              <a:uFillTx/>
              <a:latin typeface="Urbane "/>
            </a:endParaRPr>
          </a:p>
        </p:txBody>
      </p:sp>
      <p:sp>
        <p:nvSpPr>
          <p:cNvPr id="11" name="TextBox 10">
            <a:extLst>
              <a:ext uri="{FF2B5EF4-FFF2-40B4-BE49-F238E27FC236}">
                <a16:creationId xmlns:a16="http://schemas.microsoft.com/office/drawing/2014/main" id="{67C864B7-0219-A741-B03D-C32648E45C80}"/>
              </a:ext>
            </a:extLst>
          </p:cNvPr>
          <p:cNvSpPr txBox="1"/>
          <p:nvPr/>
        </p:nvSpPr>
        <p:spPr>
          <a:xfrm>
            <a:off x="2052163" y="2611595"/>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9245"/>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2" name="Oval 1">
            <a:extLst>
              <a:ext uri="{FF2B5EF4-FFF2-40B4-BE49-F238E27FC236}">
                <a16:creationId xmlns:a16="http://schemas.microsoft.com/office/drawing/2014/main" id="{1F7684F8-BC39-8041-89F7-DBCF59EB584A}"/>
              </a:ext>
            </a:extLst>
          </p:cNvPr>
          <p:cNvSpPr/>
          <p:nvPr/>
        </p:nvSpPr>
        <p:spPr>
          <a:xfrm>
            <a:off x="968323" y="2489289"/>
            <a:ext cx="998483" cy="998483"/>
          </a:xfrm>
          <a:prstGeom prst="ellipse">
            <a:avLst/>
          </a:prstGeom>
          <a:blipFill>
            <a:blip r:embed="rId2"/>
            <a:tile tx="0" ty="0" sx="100000" sy="100000" flip="none" algn="tl"/>
          </a:blipFill>
          <a:ln>
            <a:solidFill>
              <a:srgbClr val="00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740C2B8-6E6E-1F4B-984C-69CD69726C22}"/>
              </a:ext>
            </a:extLst>
          </p:cNvPr>
          <p:cNvSpPr/>
          <p:nvPr/>
        </p:nvSpPr>
        <p:spPr>
          <a:xfrm>
            <a:off x="5645427" y="2489289"/>
            <a:ext cx="998483" cy="998483"/>
          </a:xfrm>
          <a:prstGeom prst="ellipse">
            <a:avLst/>
          </a:prstGeom>
          <a:blipFill>
            <a:blip r:embed="rId2"/>
            <a:tile tx="0" ty="0" sx="100000" sy="100000" flip="none" algn="tl"/>
          </a:blipFill>
          <a:ln>
            <a:solidFill>
              <a:srgbClr val="00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E7762D8-3072-4259-9BF6-6E3E03D815B4}"/>
              </a:ext>
            </a:extLst>
          </p:cNvPr>
          <p:cNvSpPr txBox="1"/>
          <p:nvPr/>
        </p:nvSpPr>
        <p:spPr>
          <a:xfrm>
            <a:off x="6729267" y="2611595"/>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9245"/>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29" name="TextBox 28">
            <a:extLst>
              <a:ext uri="{FF2B5EF4-FFF2-40B4-BE49-F238E27FC236}">
                <a16:creationId xmlns:a16="http://schemas.microsoft.com/office/drawing/2014/main" id="{C78AFD99-1DAA-4341-A921-308CD70D9787}"/>
              </a:ext>
            </a:extLst>
          </p:cNvPr>
          <p:cNvSpPr txBox="1"/>
          <p:nvPr/>
        </p:nvSpPr>
        <p:spPr>
          <a:xfrm>
            <a:off x="2052163" y="399444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9245"/>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0" name="Oval 29">
            <a:extLst>
              <a:ext uri="{FF2B5EF4-FFF2-40B4-BE49-F238E27FC236}">
                <a16:creationId xmlns:a16="http://schemas.microsoft.com/office/drawing/2014/main" id="{68B4C5F6-20B4-4916-90EA-420AF712C301}"/>
              </a:ext>
            </a:extLst>
          </p:cNvPr>
          <p:cNvSpPr/>
          <p:nvPr/>
        </p:nvSpPr>
        <p:spPr>
          <a:xfrm>
            <a:off x="968323" y="3872137"/>
            <a:ext cx="998483" cy="998483"/>
          </a:xfrm>
          <a:prstGeom prst="ellipse">
            <a:avLst/>
          </a:prstGeom>
          <a:blipFill>
            <a:blip r:embed="rId2"/>
            <a:tile tx="0" ty="0" sx="100000" sy="100000" flip="none" algn="tl"/>
          </a:blipFill>
          <a:ln>
            <a:solidFill>
              <a:srgbClr val="00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B3CD7294-B45F-4CFA-B479-D467698D3661}"/>
              </a:ext>
            </a:extLst>
          </p:cNvPr>
          <p:cNvSpPr/>
          <p:nvPr/>
        </p:nvSpPr>
        <p:spPr>
          <a:xfrm>
            <a:off x="5645427" y="3872137"/>
            <a:ext cx="998483" cy="998483"/>
          </a:xfrm>
          <a:prstGeom prst="ellipse">
            <a:avLst/>
          </a:prstGeom>
          <a:blipFill>
            <a:blip r:embed="rId2"/>
            <a:tile tx="0" ty="0" sx="100000" sy="100000" flip="none" algn="tl"/>
          </a:blipFill>
          <a:ln>
            <a:solidFill>
              <a:srgbClr val="00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165D25D6-E827-4C61-806D-8D99072A756E}"/>
              </a:ext>
            </a:extLst>
          </p:cNvPr>
          <p:cNvSpPr txBox="1"/>
          <p:nvPr/>
        </p:nvSpPr>
        <p:spPr>
          <a:xfrm>
            <a:off x="6729267" y="399444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9245"/>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3" name="TextBox 32">
            <a:extLst>
              <a:ext uri="{FF2B5EF4-FFF2-40B4-BE49-F238E27FC236}">
                <a16:creationId xmlns:a16="http://schemas.microsoft.com/office/drawing/2014/main" id="{C32486D1-56F8-416E-9DB6-E1F6C6911099}"/>
              </a:ext>
            </a:extLst>
          </p:cNvPr>
          <p:cNvSpPr txBox="1"/>
          <p:nvPr/>
        </p:nvSpPr>
        <p:spPr>
          <a:xfrm>
            <a:off x="2052163" y="537373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9245"/>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
        <p:nvSpPr>
          <p:cNvPr id="34" name="Oval 33">
            <a:extLst>
              <a:ext uri="{FF2B5EF4-FFF2-40B4-BE49-F238E27FC236}">
                <a16:creationId xmlns:a16="http://schemas.microsoft.com/office/drawing/2014/main" id="{63F2265C-01C7-4E65-89FC-0F2599302657}"/>
              </a:ext>
            </a:extLst>
          </p:cNvPr>
          <p:cNvSpPr/>
          <p:nvPr/>
        </p:nvSpPr>
        <p:spPr>
          <a:xfrm>
            <a:off x="968323" y="5251427"/>
            <a:ext cx="998483" cy="998483"/>
          </a:xfrm>
          <a:prstGeom prst="ellipse">
            <a:avLst/>
          </a:prstGeom>
          <a:blipFill>
            <a:blip r:embed="rId2"/>
            <a:tile tx="0" ty="0" sx="100000" sy="100000" flip="none" algn="tl"/>
          </a:blipFill>
          <a:ln>
            <a:solidFill>
              <a:srgbClr val="00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664CEC06-5844-49AE-9B01-CDFC4FD9B720}"/>
              </a:ext>
            </a:extLst>
          </p:cNvPr>
          <p:cNvSpPr/>
          <p:nvPr/>
        </p:nvSpPr>
        <p:spPr>
          <a:xfrm>
            <a:off x="5645427" y="5251427"/>
            <a:ext cx="998483" cy="998483"/>
          </a:xfrm>
          <a:prstGeom prst="ellipse">
            <a:avLst/>
          </a:prstGeom>
          <a:blipFill>
            <a:blip r:embed="rId2"/>
            <a:tile tx="0" ty="0" sx="100000" sy="100000" flip="none" algn="tl"/>
          </a:blipFill>
          <a:ln>
            <a:solidFill>
              <a:srgbClr val="00A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A41AE3DA-91BE-4402-8B5A-10DA43DB485E}"/>
              </a:ext>
            </a:extLst>
          </p:cNvPr>
          <p:cNvSpPr txBox="1"/>
          <p:nvPr/>
        </p:nvSpPr>
        <p:spPr>
          <a:xfrm>
            <a:off x="6729267" y="5373733"/>
            <a:ext cx="265089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9245"/>
                </a:solidFill>
                <a:effectLst/>
                <a:uLnTx/>
                <a:uFillTx/>
                <a:latin typeface="Urbane "/>
                <a:ea typeface="+mn-ea"/>
                <a:cs typeface="+mn-cs"/>
              </a:rPr>
              <a:t>Sample name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Same job title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Urbane "/>
                <a:ea typeface="+mn-ea"/>
                <a:cs typeface="+mn-cs"/>
              </a:rPr>
              <a:t>Sample@sampleemail.com</a:t>
            </a:r>
          </a:p>
        </p:txBody>
      </p:sp>
    </p:spTree>
    <p:extLst>
      <p:ext uri="{BB962C8B-B14F-4D97-AF65-F5344CB8AC3E}">
        <p14:creationId xmlns:p14="http://schemas.microsoft.com/office/powerpoint/2010/main" val="4168938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103</TotalTime>
  <Words>1172</Words>
  <Application>Microsoft Office PowerPoint</Application>
  <PresentationFormat>Widescreen</PresentationFormat>
  <Paragraphs>99</Paragraphs>
  <Slides>10</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10</vt:i4>
      </vt:variant>
    </vt:vector>
  </HeadingPairs>
  <TitlesOfParts>
    <vt:vector size="23" baseType="lpstr">
      <vt:lpstr>Aptos</vt:lpstr>
      <vt:lpstr>Arial</vt:lpstr>
      <vt:lpstr>Calibri</vt:lpstr>
      <vt:lpstr>Calibri Light</vt:lpstr>
      <vt:lpstr>Degular</vt:lpstr>
      <vt:lpstr>FS Albert</vt:lpstr>
      <vt:lpstr>Rockwell</vt:lpstr>
      <vt:lpstr>Urbane </vt:lpstr>
      <vt:lpstr>Urbane Bold</vt:lpstr>
      <vt:lpstr>Urbane Demi Bold</vt:lpstr>
      <vt:lpstr>Urbane Light</vt:lpstr>
      <vt:lpstr>Office Theme</vt:lpstr>
      <vt:lpstr>1_Office Theme</vt:lpstr>
      <vt:lpstr>Uniting the world of healthcare in Africa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Soudagar, Arshiya</dc:creator>
  <cp:lastModifiedBy>Soudagar, Arshiya</cp:lastModifiedBy>
  <cp:revision>2</cp:revision>
  <dcterms:created xsi:type="dcterms:W3CDTF">2024-07-24T04:31:53Z</dcterms:created>
  <dcterms:modified xsi:type="dcterms:W3CDTF">2024-07-24T08:13:00Z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2024-07-24T00:00:00Z</vt:filetime>
  </property>
  <property fmtid="{D5CDD505-2E9C-101B-9397-08002B2CF9AE}" pid="3" name="Creator">
    <vt:lpwstr>Adobe InDesign 19.5 (Macintosh)</vt:lpwstr>
  </property>
  <property fmtid="{D5CDD505-2E9C-101B-9397-08002B2CF9AE}" pid="4" name="LastSaved">
    <vt:filetime>2024-07-24T00:00:00Z</vt:filetime>
  </property>
  <property fmtid="{D5CDD505-2E9C-101B-9397-08002B2CF9AE}" pid="5" name="Producer">
    <vt:lpwstr>Adobe PDF Library 17.0</vt:lpwstr>
  </property>
  <property fmtid="{D5CDD505-2E9C-101B-9397-08002B2CF9AE}" pid="6" name="MSIP_Label_2bbab825-a111-45e4-86a1-18cee0005896_Enabled">
    <vt:lpwstr>true</vt:lpwstr>
  </property>
  <property fmtid="{D5CDD505-2E9C-101B-9397-08002B2CF9AE}" pid="7" name="MSIP_Label_2bbab825-a111-45e4-86a1-18cee0005896_SetDate">
    <vt:lpwstr>2024-07-24T05:18:32Z</vt:lpwstr>
  </property>
  <property fmtid="{D5CDD505-2E9C-101B-9397-08002B2CF9AE}" pid="8" name="MSIP_Label_2bbab825-a111-45e4-86a1-18cee0005896_Method">
    <vt:lpwstr>Standard</vt:lpwstr>
  </property>
  <property fmtid="{D5CDD505-2E9C-101B-9397-08002B2CF9AE}" pid="9" name="MSIP_Label_2bbab825-a111-45e4-86a1-18cee0005896_Name">
    <vt:lpwstr>2bbab825-a111-45e4-86a1-18cee0005896</vt:lpwstr>
  </property>
  <property fmtid="{D5CDD505-2E9C-101B-9397-08002B2CF9AE}" pid="10" name="MSIP_Label_2bbab825-a111-45e4-86a1-18cee0005896_SiteId">
    <vt:lpwstr>2567d566-604c-408a-8a60-55d0dc9d9d6b</vt:lpwstr>
  </property>
  <property fmtid="{D5CDD505-2E9C-101B-9397-08002B2CF9AE}" pid="11" name="MSIP_Label_2bbab825-a111-45e4-86a1-18cee0005896_ActionId">
    <vt:lpwstr>e330a055-0e60-4976-9f13-c3ee72369c22</vt:lpwstr>
  </property>
  <property fmtid="{D5CDD505-2E9C-101B-9397-08002B2CF9AE}" pid="12" name="MSIP_Label_2bbab825-a111-45e4-86a1-18cee0005896_ContentBits">
    <vt:lpwstr>2</vt:lpwstr>
  </property>
  <property fmtid="{D5CDD505-2E9C-101B-9397-08002B2CF9AE}" pid="13" name="ClassificationContentMarkingFooterLocations">
    <vt:lpwstr>Office Theme:8</vt:lpwstr>
  </property>
  <property fmtid="{D5CDD505-2E9C-101B-9397-08002B2CF9AE}" pid="14" name="ClassificationContentMarkingFooterText">
    <vt:lpwstr>Information Classification: General</vt:lpwstr>
  </property>
</Properties>
</file>