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6" r:id="rId2"/>
  </p:sldMasterIdLst>
  <p:notesMasterIdLst>
    <p:notesMasterId r:id="rId13"/>
  </p:notesMasterIdLst>
  <p:sldIdLst>
    <p:sldId id="257" r:id="rId3"/>
    <p:sldId id="259" r:id="rId4"/>
    <p:sldId id="3673" r:id="rId5"/>
    <p:sldId id="3662" r:id="rId6"/>
    <p:sldId id="3668" r:id="rId7"/>
    <p:sldId id="3671" r:id="rId8"/>
    <p:sldId id="3667" r:id="rId9"/>
    <p:sldId id="3669" r:id="rId10"/>
    <p:sldId id="260" r:id="rId11"/>
    <p:sldId id="3674" r:id="rId12"/>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FE3"/>
    <a:srgbClr val="2D2E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AAE042-7ECE-488A-8BFA-29CAFF81DA48}" v="3" dt="2024-07-24T08:10:50.383"/>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58"/>
  </p:normalViewPr>
  <p:slideViewPr>
    <p:cSldViewPr>
      <p:cViewPr varScale="1">
        <p:scale>
          <a:sx n="65" d="100"/>
          <a:sy n="65" d="100"/>
        </p:scale>
        <p:origin x="912"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19"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udagar, Arshiya" userId="bd65e30a-bd89-4062-ad9b-a680f5c72ab2" providerId="ADAL" clId="{BFAAE042-7ECE-488A-8BFA-29CAFF81DA48}"/>
    <pc:docChg chg="custSel delSld modSld sldOrd">
      <pc:chgData name="Soudagar, Arshiya" userId="bd65e30a-bd89-4062-ad9b-a680f5c72ab2" providerId="ADAL" clId="{BFAAE042-7ECE-488A-8BFA-29CAFF81DA48}" dt="2024-07-24T08:12:10.012" v="49" actId="207"/>
      <pc:docMkLst>
        <pc:docMk/>
      </pc:docMkLst>
      <pc:sldChg chg="del">
        <pc:chgData name="Soudagar, Arshiya" userId="bd65e30a-bd89-4062-ad9b-a680f5c72ab2" providerId="ADAL" clId="{BFAAE042-7ECE-488A-8BFA-29CAFF81DA48}" dt="2024-07-24T08:06:21.641" v="2" actId="47"/>
        <pc:sldMkLst>
          <pc:docMk/>
          <pc:sldMk cId="0" sldId="256"/>
        </pc:sldMkLst>
      </pc:sldChg>
      <pc:sldChg chg="ord">
        <pc:chgData name="Soudagar, Arshiya" userId="bd65e30a-bd89-4062-ad9b-a680f5c72ab2" providerId="ADAL" clId="{BFAAE042-7ECE-488A-8BFA-29CAFF81DA48}" dt="2024-07-24T08:06:20.213" v="1"/>
        <pc:sldMkLst>
          <pc:docMk/>
          <pc:sldMk cId="0" sldId="257"/>
        </pc:sldMkLst>
      </pc:sldChg>
      <pc:sldChg chg="del">
        <pc:chgData name="Soudagar, Arshiya" userId="bd65e30a-bd89-4062-ad9b-a680f5c72ab2" providerId="ADAL" clId="{BFAAE042-7ECE-488A-8BFA-29CAFF81DA48}" dt="2024-07-24T08:06:24.916" v="3" actId="47"/>
        <pc:sldMkLst>
          <pc:docMk/>
          <pc:sldMk cId="0" sldId="258"/>
        </pc:sldMkLst>
      </pc:sldChg>
      <pc:sldChg chg="modSp mod">
        <pc:chgData name="Soudagar, Arshiya" userId="bd65e30a-bd89-4062-ad9b-a680f5c72ab2" providerId="ADAL" clId="{BFAAE042-7ECE-488A-8BFA-29CAFF81DA48}" dt="2024-07-24T08:08:50.695" v="6" actId="207"/>
        <pc:sldMkLst>
          <pc:docMk/>
          <pc:sldMk cId="443062373" sldId="259"/>
        </pc:sldMkLst>
        <pc:spChg chg="mod">
          <ac:chgData name="Soudagar, Arshiya" userId="bd65e30a-bd89-4062-ad9b-a680f5c72ab2" providerId="ADAL" clId="{BFAAE042-7ECE-488A-8BFA-29CAFF81DA48}" dt="2024-07-24T08:08:50.695" v="6" actId="207"/>
          <ac:spMkLst>
            <pc:docMk/>
            <pc:sldMk cId="443062373" sldId="259"/>
            <ac:spMk id="5" creationId="{D84E9E30-FC9E-AA44-8A17-F4F720320CC1}"/>
          </ac:spMkLst>
        </pc:spChg>
        <pc:spChg chg="mod">
          <ac:chgData name="Soudagar, Arshiya" userId="bd65e30a-bd89-4062-ad9b-a680f5c72ab2" providerId="ADAL" clId="{BFAAE042-7ECE-488A-8BFA-29CAFF81DA48}" dt="2024-07-24T08:08:35.825" v="5" actId="207"/>
          <ac:spMkLst>
            <pc:docMk/>
            <pc:sldMk cId="443062373" sldId="259"/>
            <ac:spMk id="6" creationId="{00F783BB-E38E-C94F-A129-5F9B7AC895C8}"/>
          </ac:spMkLst>
        </pc:spChg>
      </pc:sldChg>
      <pc:sldChg chg="modSp mod">
        <pc:chgData name="Soudagar, Arshiya" userId="bd65e30a-bd89-4062-ad9b-a680f5c72ab2" providerId="ADAL" clId="{BFAAE042-7ECE-488A-8BFA-29CAFF81DA48}" dt="2024-07-24T08:11:56.203" v="46" actId="208"/>
        <pc:sldMkLst>
          <pc:docMk/>
          <pc:sldMk cId="4168938346" sldId="260"/>
        </pc:sldMkLst>
        <pc:spChg chg="mod">
          <ac:chgData name="Soudagar, Arshiya" userId="bd65e30a-bd89-4062-ad9b-a680f5c72ab2" providerId="ADAL" clId="{BFAAE042-7ECE-488A-8BFA-29CAFF81DA48}" dt="2024-07-24T08:11:35.741" v="42" actId="208"/>
          <ac:spMkLst>
            <pc:docMk/>
            <pc:sldMk cId="4168938346" sldId="260"/>
            <ac:spMk id="2" creationId="{1F7684F8-BC39-8041-89F7-DBCF59EB584A}"/>
          </ac:spMkLst>
        </pc:spChg>
        <pc:spChg chg="mod">
          <ac:chgData name="Soudagar, Arshiya" userId="bd65e30a-bd89-4062-ad9b-a680f5c72ab2" providerId="ADAL" clId="{BFAAE042-7ECE-488A-8BFA-29CAFF81DA48}" dt="2024-07-24T08:11:06.010" v="33" actId="207"/>
          <ac:spMkLst>
            <pc:docMk/>
            <pc:sldMk cId="4168938346" sldId="260"/>
            <ac:spMk id="6" creationId="{00F783BB-E38E-C94F-A129-5F9B7AC895C8}"/>
          </ac:spMkLst>
        </pc:spChg>
        <pc:spChg chg="mod">
          <ac:chgData name="Soudagar, Arshiya" userId="bd65e30a-bd89-4062-ad9b-a680f5c72ab2" providerId="ADAL" clId="{BFAAE042-7ECE-488A-8BFA-29CAFF81DA48}" dt="2024-07-24T08:11:08.551" v="34" actId="207"/>
          <ac:spMkLst>
            <pc:docMk/>
            <pc:sldMk cId="4168938346" sldId="260"/>
            <ac:spMk id="9" creationId="{ED972B2B-4E49-CF43-ABF7-21B918649B59}"/>
          </ac:spMkLst>
        </pc:spChg>
        <pc:spChg chg="mod">
          <ac:chgData name="Soudagar, Arshiya" userId="bd65e30a-bd89-4062-ad9b-a680f5c72ab2" providerId="ADAL" clId="{BFAAE042-7ECE-488A-8BFA-29CAFF81DA48}" dt="2024-07-24T08:11:10.501" v="35" actId="207"/>
          <ac:spMkLst>
            <pc:docMk/>
            <pc:sldMk cId="4168938346" sldId="260"/>
            <ac:spMk id="11" creationId="{67C864B7-0219-A741-B03D-C32648E45C80}"/>
          </ac:spMkLst>
        </pc:spChg>
        <pc:spChg chg="mod">
          <ac:chgData name="Soudagar, Arshiya" userId="bd65e30a-bd89-4062-ad9b-a680f5c72ab2" providerId="ADAL" clId="{BFAAE042-7ECE-488A-8BFA-29CAFF81DA48}" dt="2024-07-24T08:11:41.654" v="43" actId="208"/>
          <ac:spMkLst>
            <pc:docMk/>
            <pc:sldMk cId="4168938346" sldId="260"/>
            <ac:spMk id="23" creationId="{F740C2B8-6E6E-1F4B-984C-69CD69726C22}"/>
          </ac:spMkLst>
        </pc:spChg>
        <pc:spChg chg="mod">
          <ac:chgData name="Soudagar, Arshiya" userId="bd65e30a-bd89-4062-ad9b-a680f5c72ab2" providerId="ADAL" clId="{BFAAE042-7ECE-488A-8BFA-29CAFF81DA48}" dt="2024-07-24T08:11:16.420" v="38" actId="207"/>
          <ac:spMkLst>
            <pc:docMk/>
            <pc:sldMk cId="4168938346" sldId="260"/>
            <ac:spMk id="28" creationId="{4E7762D8-3072-4259-9BF6-6E3E03D815B4}"/>
          </ac:spMkLst>
        </pc:spChg>
        <pc:spChg chg="mod">
          <ac:chgData name="Soudagar, Arshiya" userId="bd65e30a-bd89-4062-ad9b-a680f5c72ab2" providerId="ADAL" clId="{BFAAE042-7ECE-488A-8BFA-29CAFF81DA48}" dt="2024-07-24T08:11:12.355" v="36" actId="207"/>
          <ac:spMkLst>
            <pc:docMk/>
            <pc:sldMk cId="4168938346" sldId="260"/>
            <ac:spMk id="29" creationId="{C78AFD99-1DAA-4341-A921-308CD70D9787}"/>
          </ac:spMkLst>
        </pc:spChg>
        <pc:spChg chg="mod">
          <ac:chgData name="Soudagar, Arshiya" userId="bd65e30a-bd89-4062-ad9b-a680f5c72ab2" providerId="ADAL" clId="{BFAAE042-7ECE-488A-8BFA-29CAFF81DA48}" dt="2024-07-24T08:11:29.175" v="41" actId="208"/>
          <ac:spMkLst>
            <pc:docMk/>
            <pc:sldMk cId="4168938346" sldId="260"/>
            <ac:spMk id="30" creationId="{68B4C5F6-20B4-4916-90EA-420AF712C301}"/>
          </ac:spMkLst>
        </pc:spChg>
        <pc:spChg chg="mod">
          <ac:chgData name="Soudagar, Arshiya" userId="bd65e30a-bd89-4062-ad9b-a680f5c72ab2" providerId="ADAL" clId="{BFAAE042-7ECE-488A-8BFA-29CAFF81DA48}" dt="2024-07-24T08:11:45.785" v="44" actId="208"/>
          <ac:spMkLst>
            <pc:docMk/>
            <pc:sldMk cId="4168938346" sldId="260"/>
            <ac:spMk id="31" creationId="{B3CD7294-B45F-4CFA-B479-D467698D3661}"/>
          </ac:spMkLst>
        </pc:spChg>
        <pc:spChg chg="mod">
          <ac:chgData name="Soudagar, Arshiya" userId="bd65e30a-bd89-4062-ad9b-a680f5c72ab2" providerId="ADAL" clId="{BFAAE042-7ECE-488A-8BFA-29CAFF81DA48}" dt="2024-07-24T08:11:18.331" v="39" actId="207"/>
          <ac:spMkLst>
            <pc:docMk/>
            <pc:sldMk cId="4168938346" sldId="260"/>
            <ac:spMk id="32" creationId="{165D25D6-E827-4C61-806D-8D99072A756E}"/>
          </ac:spMkLst>
        </pc:spChg>
        <pc:spChg chg="mod">
          <ac:chgData name="Soudagar, Arshiya" userId="bd65e30a-bd89-4062-ad9b-a680f5c72ab2" providerId="ADAL" clId="{BFAAE042-7ECE-488A-8BFA-29CAFF81DA48}" dt="2024-07-24T08:11:14.326" v="37" actId="207"/>
          <ac:spMkLst>
            <pc:docMk/>
            <pc:sldMk cId="4168938346" sldId="260"/>
            <ac:spMk id="33" creationId="{C32486D1-56F8-416E-9DB6-E1F6C6911099}"/>
          </ac:spMkLst>
        </pc:spChg>
        <pc:spChg chg="mod">
          <ac:chgData name="Soudagar, Arshiya" userId="bd65e30a-bd89-4062-ad9b-a680f5c72ab2" providerId="ADAL" clId="{BFAAE042-7ECE-488A-8BFA-29CAFF81DA48}" dt="2024-07-24T08:11:56.203" v="46" actId="208"/>
          <ac:spMkLst>
            <pc:docMk/>
            <pc:sldMk cId="4168938346" sldId="260"/>
            <ac:spMk id="34" creationId="{63F2265C-01C7-4E65-89FC-0F2599302657}"/>
          </ac:spMkLst>
        </pc:spChg>
        <pc:spChg chg="mod">
          <ac:chgData name="Soudagar, Arshiya" userId="bd65e30a-bd89-4062-ad9b-a680f5c72ab2" providerId="ADAL" clId="{BFAAE042-7ECE-488A-8BFA-29CAFF81DA48}" dt="2024-07-24T08:11:51.280" v="45" actId="208"/>
          <ac:spMkLst>
            <pc:docMk/>
            <pc:sldMk cId="4168938346" sldId="260"/>
            <ac:spMk id="35" creationId="{664CEC06-5844-49AE-9B01-CDFC4FD9B720}"/>
          </ac:spMkLst>
        </pc:spChg>
        <pc:spChg chg="mod">
          <ac:chgData name="Soudagar, Arshiya" userId="bd65e30a-bd89-4062-ad9b-a680f5c72ab2" providerId="ADAL" clId="{BFAAE042-7ECE-488A-8BFA-29CAFF81DA48}" dt="2024-07-24T08:11:20.327" v="40" actId="207"/>
          <ac:spMkLst>
            <pc:docMk/>
            <pc:sldMk cId="4168938346" sldId="260"/>
            <ac:spMk id="36" creationId="{A41AE3DA-91BE-4402-8B5A-10DA43DB485E}"/>
          </ac:spMkLst>
        </pc:spChg>
      </pc:sldChg>
      <pc:sldChg chg="modSp mod">
        <pc:chgData name="Soudagar, Arshiya" userId="bd65e30a-bd89-4062-ad9b-a680f5c72ab2" providerId="ADAL" clId="{BFAAE042-7ECE-488A-8BFA-29CAFF81DA48}" dt="2024-07-24T08:09:29.947" v="15" actId="207"/>
        <pc:sldMkLst>
          <pc:docMk/>
          <pc:sldMk cId="1853097916" sldId="3662"/>
        </pc:sldMkLst>
        <pc:spChg chg="mod">
          <ac:chgData name="Soudagar, Arshiya" userId="bd65e30a-bd89-4062-ad9b-a680f5c72ab2" providerId="ADAL" clId="{BFAAE042-7ECE-488A-8BFA-29CAFF81DA48}" dt="2024-07-24T08:09:25.875" v="13" actId="1076"/>
          <ac:spMkLst>
            <pc:docMk/>
            <pc:sldMk cId="1853097916" sldId="3662"/>
            <ac:spMk id="4" creationId="{44CA3259-DA51-1547-AB91-0BC28D7CF116}"/>
          </ac:spMkLst>
        </pc:spChg>
        <pc:spChg chg="mod">
          <ac:chgData name="Soudagar, Arshiya" userId="bd65e30a-bd89-4062-ad9b-a680f5c72ab2" providerId="ADAL" clId="{BFAAE042-7ECE-488A-8BFA-29CAFF81DA48}" dt="2024-07-24T08:09:22.760" v="12" actId="207"/>
          <ac:spMkLst>
            <pc:docMk/>
            <pc:sldMk cId="1853097916" sldId="3662"/>
            <ac:spMk id="5" creationId="{D84E9E30-FC9E-AA44-8A17-F4F720320CC1}"/>
          </ac:spMkLst>
        </pc:spChg>
        <pc:spChg chg="mod">
          <ac:chgData name="Soudagar, Arshiya" userId="bd65e30a-bd89-4062-ad9b-a680f5c72ab2" providerId="ADAL" clId="{BFAAE042-7ECE-488A-8BFA-29CAFF81DA48}" dt="2024-07-24T08:09:20.434" v="11" actId="207"/>
          <ac:spMkLst>
            <pc:docMk/>
            <pc:sldMk cId="1853097916" sldId="3662"/>
            <ac:spMk id="6" creationId="{00F783BB-E38E-C94F-A129-5F9B7AC895C8}"/>
          </ac:spMkLst>
        </pc:spChg>
        <pc:spChg chg="mod">
          <ac:chgData name="Soudagar, Arshiya" userId="bd65e30a-bd89-4062-ad9b-a680f5c72ab2" providerId="ADAL" clId="{BFAAE042-7ECE-488A-8BFA-29CAFF81DA48}" dt="2024-07-24T08:09:29.947" v="15" actId="207"/>
          <ac:spMkLst>
            <pc:docMk/>
            <pc:sldMk cId="1853097916" sldId="3662"/>
            <ac:spMk id="8" creationId="{1375CD58-E0E9-8340-AA27-A47A4B6273CE}"/>
          </ac:spMkLst>
        </pc:spChg>
      </pc:sldChg>
      <pc:sldChg chg="modSp mod">
        <pc:chgData name="Soudagar, Arshiya" userId="bd65e30a-bd89-4062-ad9b-a680f5c72ab2" providerId="ADAL" clId="{BFAAE042-7ECE-488A-8BFA-29CAFF81DA48}" dt="2024-07-24T08:10:17.863" v="26" actId="207"/>
        <pc:sldMkLst>
          <pc:docMk/>
          <pc:sldMk cId="4291461064" sldId="3667"/>
        </pc:sldMkLst>
        <pc:spChg chg="mod">
          <ac:chgData name="Soudagar, Arshiya" userId="bd65e30a-bd89-4062-ad9b-a680f5c72ab2" providerId="ADAL" clId="{BFAAE042-7ECE-488A-8BFA-29CAFF81DA48}" dt="2024-07-24T08:09:54.678" v="23" actId="207"/>
          <ac:spMkLst>
            <pc:docMk/>
            <pc:sldMk cId="4291461064" sldId="3667"/>
            <ac:spMk id="5" creationId="{D84E9E30-FC9E-AA44-8A17-F4F720320CC1}"/>
          </ac:spMkLst>
        </pc:spChg>
        <pc:spChg chg="mod">
          <ac:chgData name="Soudagar, Arshiya" userId="bd65e30a-bd89-4062-ad9b-a680f5c72ab2" providerId="ADAL" clId="{BFAAE042-7ECE-488A-8BFA-29CAFF81DA48}" dt="2024-07-24T08:09:58.010" v="24" actId="207"/>
          <ac:spMkLst>
            <pc:docMk/>
            <pc:sldMk cId="4291461064" sldId="3667"/>
            <ac:spMk id="6" creationId="{00F783BB-E38E-C94F-A129-5F9B7AC895C8}"/>
          </ac:spMkLst>
        </pc:spChg>
        <pc:graphicFrameChg chg="modGraphic">
          <ac:chgData name="Soudagar, Arshiya" userId="bd65e30a-bd89-4062-ad9b-a680f5c72ab2" providerId="ADAL" clId="{BFAAE042-7ECE-488A-8BFA-29CAFF81DA48}" dt="2024-07-24T08:10:17.863" v="26" actId="207"/>
          <ac:graphicFrameMkLst>
            <pc:docMk/>
            <pc:sldMk cId="4291461064" sldId="3667"/>
            <ac:graphicFrameMk id="16" creationId="{97A1B520-D1DF-3A48-82B7-8102CCB0D6BD}"/>
          </ac:graphicFrameMkLst>
        </pc:graphicFrameChg>
      </pc:sldChg>
      <pc:sldChg chg="modSp mod">
        <pc:chgData name="Soudagar, Arshiya" userId="bd65e30a-bd89-4062-ad9b-a680f5c72ab2" providerId="ADAL" clId="{BFAAE042-7ECE-488A-8BFA-29CAFF81DA48}" dt="2024-07-24T08:09:38.076" v="17" actId="207"/>
        <pc:sldMkLst>
          <pc:docMk/>
          <pc:sldMk cId="1899074764" sldId="3668"/>
        </pc:sldMkLst>
        <pc:spChg chg="mod">
          <ac:chgData name="Soudagar, Arshiya" userId="bd65e30a-bd89-4062-ad9b-a680f5c72ab2" providerId="ADAL" clId="{BFAAE042-7ECE-488A-8BFA-29CAFF81DA48}" dt="2024-07-24T08:09:38.076" v="17" actId="207"/>
          <ac:spMkLst>
            <pc:docMk/>
            <pc:sldMk cId="1899074764" sldId="3668"/>
            <ac:spMk id="5" creationId="{D84E9E30-FC9E-AA44-8A17-F4F720320CC1}"/>
          </ac:spMkLst>
        </pc:spChg>
        <pc:spChg chg="mod">
          <ac:chgData name="Soudagar, Arshiya" userId="bd65e30a-bd89-4062-ad9b-a680f5c72ab2" providerId="ADAL" clId="{BFAAE042-7ECE-488A-8BFA-29CAFF81DA48}" dt="2024-07-24T08:09:35.476" v="16" actId="207"/>
          <ac:spMkLst>
            <pc:docMk/>
            <pc:sldMk cId="1899074764" sldId="3668"/>
            <ac:spMk id="6" creationId="{00F783BB-E38E-C94F-A129-5F9B7AC895C8}"/>
          </ac:spMkLst>
        </pc:spChg>
      </pc:sldChg>
      <pc:sldChg chg="modSp mod">
        <pc:chgData name="Soudagar, Arshiya" userId="bd65e30a-bd89-4062-ad9b-a680f5c72ab2" providerId="ADAL" clId="{BFAAE042-7ECE-488A-8BFA-29CAFF81DA48}" dt="2024-07-24T08:10:50.383" v="32" actId="207"/>
        <pc:sldMkLst>
          <pc:docMk/>
          <pc:sldMk cId="2790748851" sldId="3669"/>
        </pc:sldMkLst>
        <pc:spChg chg="mod">
          <ac:chgData name="Soudagar, Arshiya" userId="bd65e30a-bd89-4062-ad9b-a680f5c72ab2" providerId="ADAL" clId="{BFAAE042-7ECE-488A-8BFA-29CAFF81DA48}" dt="2024-07-24T08:10:36.458" v="29" actId="207"/>
          <ac:spMkLst>
            <pc:docMk/>
            <pc:sldMk cId="2790748851" sldId="3669"/>
            <ac:spMk id="5" creationId="{D84E9E30-FC9E-AA44-8A17-F4F720320CC1}"/>
          </ac:spMkLst>
        </pc:spChg>
        <pc:spChg chg="mod">
          <ac:chgData name="Soudagar, Arshiya" userId="bd65e30a-bd89-4062-ad9b-a680f5c72ab2" providerId="ADAL" clId="{BFAAE042-7ECE-488A-8BFA-29CAFF81DA48}" dt="2024-07-24T08:10:28.381" v="28" actId="207"/>
          <ac:spMkLst>
            <pc:docMk/>
            <pc:sldMk cId="2790748851" sldId="3669"/>
            <ac:spMk id="6" creationId="{00F783BB-E38E-C94F-A129-5F9B7AC895C8}"/>
          </ac:spMkLst>
        </pc:spChg>
        <pc:graphicFrameChg chg="mod">
          <ac:chgData name="Soudagar, Arshiya" userId="bd65e30a-bd89-4062-ad9b-a680f5c72ab2" providerId="ADAL" clId="{BFAAE042-7ECE-488A-8BFA-29CAFF81DA48}" dt="2024-07-24T08:10:50.383" v="32" actId="207"/>
          <ac:graphicFrameMkLst>
            <pc:docMk/>
            <pc:sldMk cId="2790748851" sldId="3669"/>
            <ac:graphicFrameMk id="8" creationId="{E45A1B87-EA5E-6542-B827-75C15C73196B}"/>
          </ac:graphicFrameMkLst>
        </pc:graphicFrameChg>
      </pc:sldChg>
      <pc:sldChg chg="modSp mod">
        <pc:chgData name="Soudagar, Arshiya" userId="bd65e30a-bd89-4062-ad9b-a680f5c72ab2" providerId="ADAL" clId="{BFAAE042-7ECE-488A-8BFA-29CAFF81DA48}" dt="2024-07-24T08:09:51.414" v="22" actId="207"/>
        <pc:sldMkLst>
          <pc:docMk/>
          <pc:sldMk cId="3233460841" sldId="3671"/>
        </pc:sldMkLst>
        <pc:spChg chg="mod">
          <ac:chgData name="Soudagar, Arshiya" userId="bd65e30a-bd89-4062-ad9b-a680f5c72ab2" providerId="ADAL" clId="{BFAAE042-7ECE-488A-8BFA-29CAFF81DA48}" dt="2024-07-24T08:09:45.844" v="19" actId="207"/>
          <ac:spMkLst>
            <pc:docMk/>
            <pc:sldMk cId="3233460841" sldId="3671"/>
            <ac:spMk id="5" creationId="{D84E9E30-FC9E-AA44-8A17-F4F720320CC1}"/>
          </ac:spMkLst>
        </pc:spChg>
        <pc:spChg chg="mod">
          <ac:chgData name="Soudagar, Arshiya" userId="bd65e30a-bd89-4062-ad9b-a680f5c72ab2" providerId="ADAL" clId="{BFAAE042-7ECE-488A-8BFA-29CAFF81DA48}" dt="2024-07-24T08:09:43.853" v="18" actId="207"/>
          <ac:spMkLst>
            <pc:docMk/>
            <pc:sldMk cId="3233460841" sldId="3671"/>
            <ac:spMk id="6" creationId="{00F783BB-E38E-C94F-A129-5F9B7AC895C8}"/>
          </ac:spMkLst>
        </pc:spChg>
        <pc:spChg chg="mod">
          <ac:chgData name="Soudagar, Arshiya" userId="bd65e30a-bd89-4062-ad9b-a680f5c72ab2" providerId="ADAL" clId="{BFAAE042-7ECE-488A-8BFA-29CAFF81DA48}" dt="2024-07-24T08:09:49.175" v="21" actId="207"/>
          <ac:spMkLst>
            <pc:docMk/>
            <pc:sldMk cId="3233460841" sldId="3671"/>
            <ac:spMk id="8" creationId="{1FF827D7-7CED-8849-810E-C11E34D495FE}"/>
          </ac:spMkLst>
        </pc:spChg>
        <pc:spChg chg="mod">
          <ac:chgData name="Soudagar, Arshiya" userId="bd65e30a-bd89-4062-ad9b-a680f5c72ab2" providerId="ADAL" clId="{BFAAE042-7ECE-488A-8BFA-29CAFF81DA48}" dt="2024-07-24T08:09:51.414" v="22" actId="207"/>
          <ac:spMkLst>
            <pc:docMk/>
            <pc:sldMk cId="3233460841" sldId="3671"/>
            <ac:spMk id="12" creationId="{D4DE7645-0B66-3B4D-8444-638E11CBBBEC}"/>
          </ac:spMkLst>
        </pc:spChg>
      </pc:sldChg>
      <pc:sldChg chg="modSp mod">
        <pc:chgData name="Soudagar, Arshiya" userId="bd65e30a-bd89-4062-ad9b-a680f5c72ab2" providerId="ADAL" clId="{BFAAE042-7ECE-488A-8BFA-29CAFF81DA48}" dt="2024-07-24T08:09:11.139" v="10" actId="1076"/>
        <pc:sldMkLst>
          <pc:docMk/>
          <pc:sldMk cId="1582643098" sldId="3673"/>
        </pc:sldMkLst>
        <pc:spChg chg="mod">
          <ac:chgData name="Soudagar, Arshiya" userId="bd65e30a-bd89-4062-ad9b-a680f5c72ab2" providerId="ADAL" clId="{BFAAE042-7ECE-488A-8BFA-29CAFF81DA48}" dt="2024-07-24T08:09:02.541" v="8" actId="207"/>
          <ac:spMkLst>
            <pc:docMk/>
            <pc:sldMk cId="1582643098" sldId="3673"/>
            <ac:spMk id="5" creationId="{D84E9E30-FC9E-AA44-8A17-F4F720320CC1}"/>
          </ac:spMkLst>
        </pc:spChg>
        <pc:spChg chg="mod">
          <ac:chgData name="Soudagar, Arshiya" userId="bd65e30a-bd89-4062-ad9b-a680f5c72ab2" providerId="ADAL" clId="{BFAAE042-7ECE-488A-8BFA-29CAFF81DA48}" dt="2024-07-24T08:08:57.154" v="7" actId="207"/>
          <ac:spMkLst>
            <pc:docMk/>
            <pc:sldMk cId="1582643098" sldId="3673"/>
            <ac:spMk id="6" creationId="{00F783BB-E38E-C94F-A129-5F9B7AC895C8}"/>
          </ac:spMkLst>
        </pc:spChg>
        <pc:spChg chg="mod">
          <ac:chgData name="Soudagar, Arshiya" userId="bd65e30a-bd89-4062-ad9b-a680f5c72ab2" providerId="ADAL" clId="{BFAAE042-7ECE-488A-8BFA-29CAFF81DA48}" dt="2024-07-24T08:09:11.139" v="10" actId="1076"/>
          <ac:spMkLst>
            <pc:docMk/>
            <pc:sldMk cId="1582643098" sldId="3673"/>
            <ac:spMk id="11" creationId="{F7803336-4E6A-C04B-99E1-B690215F8E6E}"/>
          </ac:spMkLst>
        </pc:spChg>
      </pc:sldChg>
      <pc:sldChg chg="modSp mod">
        <pc:chgData name="Soudagar, Arshiya" userId="bd65e30a-bd89-4062-ad9b-a680f5c72ab2" providerId="ADAL" clId="{BFAAE042-7ECE-488A-8BFA-29CAFF81DA48}" dt="2024-07-24T08:12:10.012" v="49" actId="207"/>
        <pc:sldMkLst>
          <pc:docMk/>
          <pc:sldMk cId="1574810215" sldId="3674"/>
        </pc:sldMkLst>
        <pc:spChg chg="mod">
          <ac:chgData name="Soudagar, Arshiya" userId="bd65e30a-bd89-4062-ad9b-a680f5c72ab2" providerId="ADAL" clId="{BFAAE042-7ECE-488A-8BFA-29CAFF81DA48}" dt="2024-07-24T08:12:10.012" v="49" actId="207"/>
          <ac:spMkLst>
            <pc:docMk/>
            <pc:sldMk cId="1574810215" sldId="3674"/>
            <ac:spMk id="5" creationId="{D84E9E30-FC9E-AA44-8A17-F4F720320CC1}"/>
          </ac:spMkLst>
        </pc:spChg>
        <pc:spChg chg="mod">
          <ac:chgData name="Soudagar, Arshiya" userId="bd65e30a-bd89-4062-ad9b-a680f5c72ab2" providerId="ADAL" clId="{BFAAE042-7ECE-488A-8BFA-29CAFF81DA48}" dt="2024-07-24T08:12:04.951" v="47" actId="207"/>
          <ac:spMkLst>
            <pc:docMk/>
            <pc:sldMk cId="1574810215" sldId="3674"/>
            <ac:spMk id="6" creationId="{00F783BB-E38E-C94F-A129-5F9B7AC895C8}"/>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rgbClr val="00A5A5"/>
                </a:solidFill>
                <a:latin typeface="FS Albert" panose="02000000040000020004" pitchFamily="2" charset="77"/>
                <a:ea typeface="+mn-ea"/>
                <a:cs typeface="+mn-cs"/>
              </a:defRPr>
            </a:pPr>
            <a:r>
              <a:rPr lang="en-US" dirty="0">
                <a:solidFill>
                  <a:srgbClr val="009FE3"/>
                </a:solidFill>
                <a:latin typeface="Urbane "/>
              </a:rPr>
              <a:t>Chart title</a:t>
            </a:r>
          </a:p>
        </c:rich>
      </c:tx>
      <c:overlay val="0"/>
      <c:spPr>
        <a:noFill/>
        <a:ln>
          <a:noFill/>
        </a:ln>
        <a:effectLst/>
      </c:spPr>
      <c:txPr>
        <a:bodyPr rot="0" spcFirstLastPara="1" vertOverflow="ellipsis" vert="horz" wrap="square" anchor="ctr" anchorCtr="1"/>
        <a:lstStyle/>
        <a:p>
          <a:pPr>
            <a:defRPr sz="1800" b="1" i="0" u="none" strike="noStrike" kern="1200" baseline="0">
              <a:solidFill>
                <a:srgbClr val="00A5A5"/>
              </a:solidFill>
              <a:latin typeface="FS Albert" panose="02000000040000020004" pitchFamily="2" charset="77"/>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rgbClr val="2D2E83"/>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FS Albert" panose="02000000040000020004" pitchFamily="2" charset="77"/>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0B33-EA4C-96D2-DC502728F714}"/>
            </c:ext>
          </c:extLst>
        </c:ser>
        <c:ser>
          <c:idx val="1"/>
          <c:order val="1"/>
          <c:tx>
            <c:strRef>
              <c:f>Sheet1!$C$1</c:f>
              <c:strCache>
                <c:ptCount val="1"/>
                <c:pt idx="0">
                  <c:v>Series 2</c:v>
                </c:pt>
              </c:strCache>
            </c:strRef>
          </c:tx>
          <c:spPr>
            <a:solidFill>
              <a:srgbClr val="009FE3"/>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FS Albert" panose="02000000040000020004" pitchFamily="2" charset="77"/>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0B33-EA4C-96D2-DC502728F714}"/>
            </c:ext>
          </c:extLst>
        </c:ser>
        <c:ser>
          <c:idx val="2"/>
          <c:order val="2"/>
          <c:tx>
            <c:strRef>
              <c:f>Sheet1!$D$1</c:f>
              <c:strCache>
                <c:ptCount val="1"/>
                <c:pt idx="0">
                  <c:v>Series 3</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FS Albert" panose="02000000040000020004" pitchFamily="2" charset="77"/>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0B33-EA4C-96D2-DC502728F714}"/>
            </c:ext>
          </c:extLst>
        </c:ser>
        <c:dLbls>
          <c:dLblPos val="outEnd"/>
          <c:showLegendKey val="0"/>
          <c:showVal val="1"/>
          <c:showCatName val="0"/>
          <c:showSerName val="0"/>
          <c:showPercent val="0"/>
          <c:showBubbleSize val="0"/>
        </c:dLbls>
        <c:gapWidth val="100"/>
        <c:overlap val="-24"/>
        <c:axId val="1087795663"/>
        <c:axId val="1087797295"/>
      </c:barChart>
      <c:catAx>
        <c:axId val="1087795663"/>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FS Albert" panose="02000000040000020004" pitchFamily="2" charset="77"/>
                <a:ea typeface="+mn-ea"/>
                <a:cs typeface="+mn-cs"/>
              </a:defRPr>
            </a:pPr>
            <a:endParaRPr lang="en-US"/>
          </a:p>
        </c:txPr>
        <c:crossAx val="1087797295"/>
        <c:crosses val="autoZero"/>
        <c:auto val="1"/>
        <c:lblAlgn val="ctr"/>
        <c:lblOffset val="100"/>
        <c:noMultiLvlLbl val="0"/>
      </c:catAx>
      <c:valAx>
        <c:axId val="1087797295"/>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FS Albert" panose="02000000040000020004" pitchFamily="2" charset="77"/>
                <a:ea typeface="+mn-ea"/>
                <a:cs typeface="+mn-cs"/>
              </a:defRPr>
            </a:pPr>
            <a:endParaRPr lang="en-US"/>
          </a:p>
        </c:txPr>
        <c:crossAx val="108779566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FS Albert" panose="02000000040000020004" pitchFamily="2" charset="77"/>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FS Albert" panose="02000000040000020004" pitchFamily="2" charset="77"/>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AE"/>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5CFA7DB8-C48C-7646-B680-E5C6CAE731E3}" type="datetimeFigureOut">
              <a:rPr lang="en-AE" smtClean="0"/>
              <a:t>07/08/2024</a:t>
            </a:fld>
            <a:endParaRPr lang="en-AE"/>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AE"/>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AE"/>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F145C4E0-6D62-D94D-82FD-7667DCDEEE58}" type="slidenum">
              <a:rPr lang="en-AE" smtClean="0"/>
              <a:t>‹#›</a:t>
            </a:fld>
            <a:endParaRPr lang="en-AE"/>
          </a:p>
        </p:txBody>
      </p:sp>
    </p:spTree>
    <p:extLst>
      <p:ext uri="{BB962C8B-B14F-4D97-AF65-F5344CB8AC3E}">
        <p14:creationId xmlns:p14="http://schemas.microsoft.com/office/powerpoint/2010/main" val="3984147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E" dirty="0"/>
          </a:p>
        </p:txBody>
      </p:sp>
      <p:sp>
        <p:nvSpPr>
          <p:cNvPr id="4" name="Slide Number Placeholder 3"/>
          <p:cNvSpPr>
            <a:spLocks noGrp="1"/>
          </p:cNvSpPr>
          <p:nvPr>
            <p:ph type="sldNum" sz="quarter" idx="5"/>
          </p:nvPr>
        </p:nvSpPr>
        <p:spPr/>
        <p:txBody>
          <a:bodyPr/>
          <a:lstStyle/>
          <a:p>
            <a:fld id="{F145C4E0-6D62-D94D-82FD-7667DCDEEE58}" type="slidenum">
              <a:rPr lang="en-AE" smtClean="0"/>
              <a:t>1</a:t>
            </a:fld>
            <a:endParaRPr lang="en-AE"/>
          </a:p>
        </p:txBody>
      </p:sp>
    </p:spTree>
    <p:extLst>
      <p:ext uri="{BB962C8B-B14F-4D97-AF65-F5344CB8AC3E}">
        <p14:creationId xmlns:p14="http://schemas.microsoft.com/office/powerpoint/2010/main" val="804981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876" y="2125980"/>
            <a:ext cx="10368598" cy="1440180"/>
          </a:xfrm>
          <a:prstGeom prst="rect">
            <a:avLst/>
          </a:prstGeom>
        </p:spPr>
        <p:txBody>
          <a:bodyPr wrap="square" lIns="0" tIns="0" rIns="0" bIns="0">
            <a:spAutoFit/>
          </a:bodyPr>
          <a:lstStyle>
            <a:lvl1pPr>
              <a:defRPr sz="2450" b="1" i="0">
                <a:solidFill>
                  <a:schemeClr val="bg1"/>
                </a:solidFill>
                <a:latin typeface="Urbane "/>
                <a:cs typeface="Urbane "/>
              </a:defRPr>
            </a:lvl1pPr>
          </a:lstStyle>
          <a:p>
            <a:endParaRPr/>
          </a:p>
        </p:txBody>
      </p:sp>
      <p:sp>
        <p:nvSpPr>
          <p:cNvPr id="3" name="Holder 3"/>
          <p:cNvSpPr>
            <a:spLocks noGrp="1"/>
          </p:cNvSpPr>
          <p:nvPr>
            <p:ph type="subTitle" idx="4"/>
          </p:nvPr>
        </p:nvSpPr>
        <p:spPr>
          <a:xfrm>
            <a:off x="1829752" y="3840480"/>
            <a:ext cx="8538845" cy="1714500"/>
          </a:xfrm>
          <a:prstGeom prst="rect">
            <a:avLst/>
          </a:prstGeom>
        </p:spPr>
        <p:txBody>
          <a:bodyPr wrap="square" lIns="0" tIns="0" rIns="0" bIns="0">
            <a:spAutoFit/>
          </a:bodyPr>
          <a:lstStyle>
            <a:lvl1pPr>
              <a:defRPr sz="2350" b="0" i="0">
                <a:solidFill>
                  <a:schemeClr val="bg1"/>
                </a:solidFill>
                <a:latin typeface="Urbane Bold"/>
                <a:cs typeface="Urbane Bold"/>
              </a:defRPr>
            </a:lvl1pPr>
          </a:lstStyle>
          <a:p>
            <a:endParaRPr/>
          </a:p>
        </p:txBody>
      </p:sp>
      <p:sp>
        <p:nvSpPr>
          <p:cNvPr id="4" name="Holder 4"/>
          <p:cNvSpPr>
            <a:spLocks noGrp="1"/>
          </p:cNvSpPr>
          <p:nvPr>
            <p:ph type="ftr" sz="quarter" idx="5"/>
          </p:nvPr>
        </p:nvSpPr>
        <p:spPr/>
        <p:txBody>
          <a:bodyPr lIns="0" tIns="0" rIns="0" bIns="0"/>
          <a:lstStyle>
            <a:lvl1pPr>
              <a:defRPr sz="950" b="0" i="0">
                <a:solidFill>
                  <a:schemeClr val="bg1"/>
                </a:solidFill>
                <a:latin typeface="Arial"/>
                <a:cs typeface="Arial"/>
              </a:defRPr>
            </a:lvl1pPr>
          </a:lstStyle>
          <a:p>
            <a:pPr marL="12700">
              <a:lnSpc>
                <a:spcPct val="100000"/>
              </a:lnSpc>
              <a:spcBef>
                <a:spcPts val="5"/>
              </a:spcBef>
            </a:pPr>
            <a:r>
              <a:rPr spc="-40" dirty="0"/>
              <a:t>Co-</a:t>
            </a:r>
            <a:r>
              <a:rPr spc="-25" dirty="0"/>
              <a:t>located</a:t>
            </a:r>
            <a:r>
              <a:rPr spc="15" dirty="0"/>
              <a:t> </a:t>
            </a:r>
            <a:r>
              <a:rPr spc="-10" dirty="0"/>
              <a:t>with:</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8/7/2024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9A3C2-8A37-3946-A72B-304FE1E54D49}"/>
              </a:ext>
            </a:extLst>
          </p:cNvPr>
          <p:cNvSpPr>
            <a:spLocks noGrp="1"/>
          </p:cNvSpPr>
          <p:nvPr>
            <p:ph type="title"/>
          </p:nvPr>
        </p:nvSpPr>
        <p:spPr>
          <a:xfrm>
            <a:off x="839788" y="365125"/>
            <a:ext cx="10515600" cy="1325563"/>
          </a:xfrm>
        </p:spPr>
        <p:txBody>
          <a:bodyPr/>
          <a:lstStyle/>
          <a:p>
            <a:r>
              <a:rPr lang="en-US"/>
              <a:t>Click to edit Master title style</a:t>
            </a:r>
            <a:endParaRPr lang="en-AE"/>
          </a:p>
        </p:txBody>
      </p:sp>
      <p:sp>
        <p:nvSpPr>
          <p:cNvPr id="3" name="Text Placeholder 2">
            <a:extLst>
              <a:ext uri="{FF2B5EF4-FFF2-40B4-BE49-F238E27FC236}">
                <a16:creationId xmlns:a16="http://schemas.microsoft.com/office/drawing/2014/main" id="{AA55E844-F2D4-2642-8A84-C9CA8A93FF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EA57CF1-CC86-7543-A415-600CBA3755A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5" name="Text Placeholder 4">
            <a:extLst>
              <a:ext uri="{FF2B5EF4-FFF2-40B4-BE49-F238E27FC236}">
                <a16:creationId xmlns:a16="http://schemas.microsoft.com/office/drawing/2014/main" id="{9B801F3F-1E80-3C47-A757-4605908486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1DB3D6-F747-D549-A130-CEF6F3E90F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7" name="Date Placeholder 6">
            <a:extLst>
              <a:ext uri="{FF2B5EF4-FFF2-40B4-BE49-F238E27FC236}">
                <a16:creationId xmlns:a16="http://schemas.microsoft.com/office/drawing/2014/main" id="{EF1EC5B2-925D-C24C-89CA-28A1A1D7EF1A}"/>
              </a:ext>
            </a:extLst>
          </p:cNvPr>
          <p:cNvSpPr>
            <a:spLocks noGrp="1"/>
          </p:cNvSpPr>
          <p:nvPr>
            <p:ph type="dt" sz="half" idx="10"/>
          </p:nvPr>
        </p:nvSpPr>
        <p:spPr/>
        <p:txBody>
          <a:bodyPr/>
          <a:lstStyle/>
          <a:p>
            <a:fld id="{226EC34A-8CC6-2F4C-9E14-E32911990119}" type="datetimeFigureOut">
              <a:rPr lang="en-AE" smtClean="0"/>
              <a:t>07/08/2024</a:t>
            </a:fld>
            <a:endParaRPr lang="en-AE"/>
          </a:p>
        </p:txBody>
      </p:sp>
      <p:sp>
        <p:nvSpPr>
          <p:cNvPr id="8" name="Footer Placeholder 7">
            <a:extLst>
              <a:ext uri="{FF2B5EF4-FFF2-40B4-BE49-F238E27FC236}">
                <a16:creationId xmlns:a16="http://schemas.microsoft.com/office/drawing/2014/main" id="{992F2D63-98F0-524D-81A3-58B2C17ABB67}"/>
              </a:ext>
            </a:extLst>
          </p:cNvPr>
          <p:cNvSpPr>
            <a:spLocks noGrp="1"/>
          </p:cNvSpPr>
          <p:nvPr>
            <p:ph type="ftr" sz="quarter" idx="11"/>
          </p:nvPr>
        </p:nvSpPr>
        <p:spPr/>
        <p:txBody>
          <a:bodyPr/>
          <a:lstStyle/>
          <a:p>
            <a:endParaRPr lang="en-AE"/>
          </a:p>
        </p:txBody>
      </p:sp>
      <p:sp>
        <p:nvSpPr>
          <p:cNvPr id="9" name="Slide Number Placeholder 8">
            <a:extLst>
              <a:ext uri="{FF2B5EF4-FFF2-40B4-BE49-F238E27FC236}">
                <a16:creationId xmlns:a16="http://schemas.microsoft.com/office/drawing/2014/main" id="{0794C39C-156D-DF4B-95AA-FD8A1D96E57C}"/>
              </a:ext>
            </a:extLst>
          </p:cNvPr>
          <p:cNvSpPr>
            <a:spLocks noGrp="1"/>
          </p:cNvSpPr>
          <p:nvPr>
            <p:ph type="sldNum" sz="quarter" idx="12"/>
          </p:nvPr>
        </p:nvSpPr>
        <p:spPr/>
        <p:txBody>
          <a:bodyPr/>
          <a:lstStyle/>
          <a:p>
            <a:fld id="{A94EB116-DC5B-1543-83F9-94EC9DC6B3B0}" type="slidenum">
              <a:rPr lang="en-AE" smtClean="0"/>
              <a:t>‹#›</a:t>
            </a:fld>
            <a:endParaRPr lang="en-AE"/>
          </a:p>
        </p:txBody>
      </p:sp>
    </p:spTree>
    <p:extLst>
      <p:ext uri="{BB962C8B-B14F-4D97-AF65-F5344CB8AC3E}">
        <p14:creationId xmlns:p14="http://schemas.microsoft.com/office/powerpoint/2010/main" val="775786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88D6F-0B04-FC42-B854-F1DD116F5588}"/>
              </a:ext>
            </a:extLst>
          </p:cNvPr>
          <p:cNvSpPr>
            <a:spLocks noGrp="1"/>
          </p:cNvSpPr>
          <p:nvPr>
            <p:ph type="title"/>
          </p:nvPr>
        </p:nvSpPr>
        <p:spPr/>
        <p:txBody>
          <a:bodyPr/>
          <a:lstStyle/>
          <a:p>
            <a:r>
              <a:rPr lang="en-US"/>
              <a:t>Click to edit Master title style</a:t>
            </a:r>
            <a:endParaRPr lang="en-AE"/>
          </a:p>
        </p:txBody>
      </p:sp>
      <p:sp>
        <p:nvSpPr>
          <p:cNvPr id="3" name="Date Placeholder 2">
            <a:extLst>
              <a:ext uri="{FF2B5EF4-FFF2-40B4-BE49-F238E27FC236}">
                <a16:creationId xmlns:a16="http://schemas.microsoft.com/office/drawing/2014/main" id="{0295720D-8823-9346-AA84-367664F4636F}"/>
              </a:ext>
            </a:extLst>
          </p:cNvPr>
          <p:cNvSpPr>
            <a:spLocks noGrp="1"/>
          </p:cNvSpPr>
          <p:nvPr>
            <p:ph type="dt" sz="half" idx="10"/>
          </p:nvPr>
        </p:nvSpPr>
        <p:spPr/>
        <p:txBody>
          <a:bodyPr/>
          <a:lstStyle/>
          <a:p>
            <a:fld id="{226EC34A-8CC6-2F4C-9E14-E32911990119}" type="datetimeFigureOut">
              <a:rPr lang="en-AE" smtClean="0"/>
              <a:t>07/08/2024</a:t>
            </a:fld>
            <a:endParaRPr lang="en-AE"/>
          </a:p>
        </p:txBody>
      </p:sp>
      <p:sp>
        <p:nvSpPr>
          <p:cNvPr id="4" name="Footer Placeholder 3">
            <a:extLst>
              <a:ext uri="{FF2B5EF4-FFF2-40B4-BE49-F238E27FC236}">
                <a16:creationId xmlns:a16="http://schemas.microsoft.com/office/drawing/2014/main" id="{00F3C7BA-46BD-3C42-A9A3-F4AAB00BC7C2}"/>
              </a:ext>
            </a:extLst>
          </p:cNvPr>
          <p:cNvSpPr>
            <a:spLocks noGrp="1"/>
          </p:cNvSpPr>
          <p:nvPr>
            <p:ph type="ftr" sz="quarter" idx="11"/>
          </p:nvPr>
        </p:nvSpPr>
        <p:spPr/>
        <p:txBody>
          <a:bodyPr/>
          <a:lstStyle/>
          <a:p>
            <a:endParaRPr lang="en-AE"/>
          </a:p>
        </p:txBody>
      </p:sp>
      <p:sp>
        <p:nvSpPr>
          <p:cNvPr id="5" name="Slide Number Placeholder 4">
            <a:extLst>
              <a:ext uri="{FF2B5EF4-FFF2-40B4-BE49-F238E27FC236}">
                <a16:creationId xmlns:a16="http://schemas.microsoft.com/office/drawing/2014/main" id="{A3B7F08A-E3C4-7948-ABE7-5D3FD4884FBA}"/>
              </a:ext>
            </a:extLst>
          </p:cNvPr>
          <p:cNvSpPr>
            <a:spLocks noGrp="1"/>
          </p:cNvSpPr>
          <p:nvPr>
            <p:ph type="sldNum" sz="quarter" idx="12"/>
          </p:nvPr>
        </p:nvSpPr>
        <p:spPr/>
        <p:txBody>
          <a:bodyPr/>
          <a:lstStyle/>
          <a:p>
            <a:fld id="{A94EB116-DC5B-1543-83F9-94EC9DC6B3B0}" type="slidenum">
              <a:rPr lang="en-AE" smtClean="0"/>
              <a:t>‹#›</a:t>
            </a:fld>
            <a:endParaRPr lang="en-AE"/>
          </a:p>
        </p:txBody>
      </p:sp>
    </p:spTree>
    <p:extLst>
      <p:ext uri="{BB962C8B-B14F-4D97-AF65-F5344CB8AC3E}">
        <p14:creationId xmlns:p14="http://schemas.microsoft.com/office/powerpoint/2010/main" val="29955281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4DFCB74-2C94-8540-9F80-66A8131977C2}"/>
              </a:ext>
            </a:extLst>
          </p:cNvPr>
          <p:cNvSpPr>
            <a:spLocks noGrp="1"/>
          </p:cNvSpPr>
          <p:nvPr>
            <p:ph type="dt" sz="half" idx="10"/>
          </p:nvPr>
        </p:nvSpPr>
        <p:spPr/>
        <p:txBody>
          <a:bodyPr/>
          <a:lstStyle/>
          <a:p>
            <a:fld id="{226EC34A-8CC6-2F4C-9E14-E32911990119}" type="datetimeFigureOut">
              <a:rPr lang="en-AE" smtClean="0"/>
              <a:t>07/08/2024</a:t>
            </a:fld>
            <a:endParaRPr lang="en-AE"/>
          </a:p>
        </p:txBody>
      </p:sp>
      <p:sp>
        <p:nvSpPr>
          <p:cNvPr id="3" name="Footer Placeholder 2">
            <a:extLst>
              <a:ext uri="{FF2B5EF4-FFF2-40B4-BE49-F238E27FC236}">
                <a16:creationId xmlns:a16="http://schemas.microsoft.com/office/drawing/2014/main" id="{6DAC1B85-4B39-E746-9949-02B951036738}"/>
              </a:ext>
            </a:extLst>
          </p:cNvPr>
          <p:cNvSpPr>
            <a:spLocks noGrp="1"/>
          </p:cNvSpPr>
          <p:nvPr>
            <p:ph type="ftr" sz="quarter" idx="11"/>
          </p:nvPr>
        </p:nvSpPr>
        <p:spPr/>
        <p:txBody>
          <a:bodyPr/>
          <a:lstStyle/>
          <a:p>
            <a:endParaRPr lang="en-AE"/>
          </a:p>
        </p:txBody>
      </p:sp>
      <p:sp>
        <p:nvSpPr>
          <p:cNvPr id="4" name="Slide Number Placeholder 3">
            <a:extLst>
              <a:ext uri="{FF2B5EF4-FFF2-40B4-BE49-F238E27FC236}">
                <a16:creationId xmlns:a16="http://schemas.microsoft.com/office/drawing/2014/main" id="{8067E8C9-1544-9144-BADE-C940408D19CF}"/>
              </a:ext>
            </a:extLst>
          </p:cNvPr>
          <p:cNvSpPr>
            <a:spLocks noGrp="1"/>
          </p:cNvSpPr>
          <p:nvPr>
            <p:ph type="sldNum" sz="quarter" idx="12"/>
          </p:nvPr>
        </p:nvSpPr>
        <p:spPr/>
        <p:txBody>
          <a:bodyPr/>
          <a:lstStyle/>
          <a:p>
            <a:fld id="{A94EB116-DC5B-1543-83F9-94EC9DC6B3B0}" type="slidenum">
              <a:rPr lang="en-AE" smtClean="0"/>
              <a:t>‹#›</a:t>
            </a:fld>
            <a:endParaRPr lang="en-AE"/>
          </a:p>
        </p:txBody>
      </p:sp>
    </p:spTree>
    <p:extLst>
      <p:ext uri="{BB962C8B-B14F-4D97-AF65-F5344CB8AC3E}">
        <p14:creationId xmlns:p14="http://schemas.microsoft.com/office/powerpoint/2010/main" val="20960952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9F447-A05C-3849-9596-5CF933D358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E"/>
          </a:p>
        </p:txBody>
      </p:sp>
      <p:sp>
        <p:nvSpPr>
          <p:cNvPr id="3" name="Content Placeholder 2">
            <a:extLst>
              <a:ext uri="{FF2B5EF4-FFF2-40B4-BE49-F238E27FC236}">
                <a16:creationId xmlns:a16="http://schemas.microsoft.com/office/drawing/2014/main" id="{51873DCF-9270-3A44-8525-C7B598CAB7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4" name="Text Placeholder 3">
            <a:extLst>
              <a:ext uri="{FF2B5EF4-FFF2-40B4-BE49-F238E27FC236}">
                <a16:creationId xmlns:a16="http://schemas.microsoft.com/office/drawing/2014/main" id="{E46F4CC5-28A7-5847-A49D-B1E9C4FF23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45433F-1D4C-0245-939D-D186F8F36BCC}"/>
              </a:ext>
            </a:extLst>
          </p:cNvPr>
          <p:cNvSpPr>
            <a:spLocks noGrp="1"/>
          </p:cNvSpPr>
          <p:nvPr>
            <p:ph type="dt" sz="half" idx="10"/>
          </p:nvPr>
        </p:nvSpPr>
        <p:spPr/>
        <p:txBody>
          <a:bodyPr/>
          <a:lstStyle/>
          <a:p>
            <a:fld id="{226EC34A-8CC6-2F4C-9E14-E32911990119}" type="datetimeFigureOut">
              <a:rPr lang="en-AE" smtClean="0"/>
              <a:t>07/08/2024</a:t>
            </a:fld>
            <a:endParaRPr lang="en-AE"/>
          </a:p>
        </p:txBody>
      </p:sp>
      <p:sp>
        <p:nvSpPr>
          <p:cNvPr id="6" name="Footer Placeholder 5">
            <a:extLst>
              <a:ext uri="{FF2B5EF4-FFF2-40B4-BE49-F238E27FC236}">
                <a16:creationId xmlns:a16="http://schemas.microsoft.com/office/drawing/2014/main" id="{0784BCC5-B15A-C24E-A415-F6D5A05A1A06}"/>
              </a:ext>
            </a:extLst>
          </p:cNvPr>
          <p:cNvSpPr>
            <a:spLocks noGrp="1"/>
          </p:cNvSpPr>
          <p:nvPr>
            <p:ph type="ftr" sz="quarter" idx="11"/>
          </p:nvPr>
        </p:nvSpPr>
        <p:spPr/>
        <p:txBody>
          <a:bodyPr/>
          <a:lstStyle/>
          <a:p>
            <a:endParaRPr lang="en-AE"/>
          </a:p>
        </p:txBody>
      </p:sp>
      <p:sp>
        <p:nvSpPr>
          <p:cNvPr id="7" name="Slide Number Placeholder 6">
            <a:extLst>
              <a:ext uri="{FF2B5EF4-FFF2-40B4-BE49-F238E27FC236}">
                <a16:creationId xmlns:a16="http://schemas.microsoft.com/office/drawing/2014/main" id="{D1BC96FE-6166-9043-A204-FE93DC727BAD}"/>
              </a:ext>
            </a:extLst>
          </p:cNvPr>
          <p:cNvSpPr>
            <a:spLocks noGrp="1"/>
          </p:cNvSpPr>
          <p:nvPr>
            <p:ph type="sldNum" sz="quarter" idx="12"/>
          </p:nvPr>
        </p:nvSpPr>
        <p:spPr/>
        <p:txBody>
          <a:bodyPr/>
          <a:lstStyle/>
          <a:p>
            <a:fld id="{A94EB116-DC5B-1543-83F9-94EC9DC6B3B0}" type="slidenum">
              <a:rPr lang="en-AE" smtClean="0"/>
              <a:t>‹#›</a:t>
            </a:fld>
            <a:endParaRPr lang="en-AE"/>
          </a:p>
        </p:txBody>
      </p:sp>
    </p:spTree>
    <p:extLst>
      <p:ext uri="{BB962C8B-B14F-4D97-AF65-F5344CB8AC3E}">
        <p14:creationId xmlns:p14="http://schemas.microsoft.com/office/powerpoint/2010/main" val="27388477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8C570-266A-D642-816E-10161B3EFE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E"/>
          </a:p>
        </p:txBody>
      </p:sp>
      <p:sp>
        <p:nvSpPr>
          <p:cNvPr id="3" name="Picture Placeholder 2">
            <a:extLst>
              <a:ext uri="{FF2B5EF4-FFF2-40B4-BE49-F238E27FC236}">
                <a16:creationId xmlns:a16="http://schemas.microsoft.com/office/drawing/2014/main" id="{5445370A-21F1-3340-A285-450697AF78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E"/>
          </a:p>
        </p:txBody>
      </p:sp>
      <p:sp>
        <p:nvSpPr>
          <p:cNvPr id="4" name="Text Placeholder 3">
            <a:extLst>
              <a:ext uri="{FF2B5EF4-FFF2-40B4-BE49-F238E27FC236}">
                <a16:creationId xmlns:a16="http://schemas.microsoft.com/office/drawing/2014/main" id="{6CF8D4B4-00FB-E848-9F32-394A73FAD7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69F780-2F34-7747-84ED-A8EA5282A798}"/>
              </a:ext>
            </a:extLst>
          </p:cNvPr>
          <p:cNvSpPr>
            <a:spLocks noGrp="1"/>
          </p:cNvSpPr>
          <p:nvPr>
            <p:ph type="dt" sz="half" idx="10"/>
          </p:nvPr>
        </p:nvSpPr>
        <p:spPr/>
        <p:txBody>
          <a:bodyPr/>
          <a:lstStyle/>
          <a:p>
            <a:fld id="{226EC34A-8CC6-2F4C-9E14-E32911990119}" type="datetimeFigureOut">
              <a:rPr lang="en-AE" smtClean="0"/>
              <a:t>07/08/2024</a:t>
            </a:fld>
            <a:endParaRPr lang="en-AE"/>
          </a:p>
        </p:txBody>
      </p:sp>
      <p:sp>
        <p:nvSpPr>
          <p:cNvPr id="6" name="Footer Placeholder 5">
            <a:extLst>
              <a:ext uri="{FF2B5EF4-FFF2-40B4-BE49-F238E27FC236}">
                <a16:creationId xmlns:a16="http://schemas.microsoft.com/office/drawing/2014/main" id="{E4065299-4A14-F84A-9AF3-27378549CA20}"/>
              </a:ext>
            </a:extLst>
          </p:cNvPr>
          <p:cNvSpPr>
            <a:spLocks noGrp="1"/>
          </p:cNvSpPr>
          <p:nvPr>
            <p:ph type="ftr" sz="quarter" idx="11"/>
          </p:nvPr>
        </p:nvSpPr>
        <p:spPr/>
        <p:txBody>
          <a:bodyPr/>
          <a:lstStyle/>
          <a:p>
            <a:endParaRPr lang="en-AE"/>
          </a:p>
        </p:txBody>
      </p:sp>
      <p:sp>
        <p:nvSpPr>
          <p:cNvPr id="7" name="Slide Number Placeholder 6">
            <a:extLst>
              <a:ext uri="{FF2B5EF4-FFF2-40B4-BE49-F238E27FC236}">
                <a16:creationId xmlns:a16="http://schemas.microsoft.com/office/drawing/2014/main" id="{E554AB9E-4817-584B-9993-9ACC605854FA}"/>
              </a:ext>
            </a:extLst>
          </p:cNvPr>
          <p:cNvSpPr>
            <a:spLocks noGrp="1"/>
          </p:cNvSpPr>
          <p:nvPr>
            <p:ph type="sldNum" sz="quarter" idx="12"/>
          </p:nvPr>
        </p:nvSpPr>
        <p:spPr/>
        <p:txBody>
          <a:bodyPr/>
          <a:lstStyle/>
          <a:p>
            <a:fld id="{A94EB116-DC5B-1543-83F9-94EC9DC6B3B0}" type="slidenum">
              <a:rPr lang="en-AE" smtClean="0"/>
              <a:t>‹#›</a:t>
            </a:fld>
            <a:endParaRPr lang="en-AE"/>
          </a:p>
        </p:txBody>
      </p:sp>
    </p:spTree>
    <p:extLst>
      <p:ext uri="{BB962C8B-B14F-4D97-AF65-F5344CB8AC3E}">
        <p14:creationId xmlns:p14="http://schemas.microsoft.com/office/powerpoint/2010/main" val="8106942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35389-672F-2B41-81AD-A5CF9D4C825C}"/>
              </a:ext>
            </a:extLst>
          </p:cNvPr>
          <p:cNvSpPr>
            <a:spLocks noGrp="1"/>
          </p:cNvSpPr>
          <p:nvPr>
            <p:ph type="title"/>
          </p:nvPr>
        </p:nvSpPr>
        <p:spPr/>
        <p:txBody>
          <a:bodyPr/>
          <a:lstStyle/>
          <a:p>
            <a:r>
              <a:rPr lang="en-US"/>
              <a:t>Click to edit Master title style</a:t>
            </a:r>
            <a:endParaRPr lang="en-AE"/>
          </a:p>
        </p:txBody>
      </p:sp>
      <p:sp>
        <p:nvSpPr>
          <p:cNvPr id="3" name="Vertical Text Placeholder 2">
            <a:extLst>
              <a:ext uri="{FF2B5EF4-FFF2-40B4-BE49-F238E27FC236}">
                <a16:creationId xmlns:a16="http://schemas.microsoft.com/office/drawing/2014/main" id="{9A1129C5-8930-3E4E-AA78-2709E66712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4" name="Date Placeholder 3">
            <a:extLst>
              <a:ext uri="{FF2B5EF4-FFF2-40B4-BE49-F238E27FC236}">
                <a16:creationId xmlns:a16="http://schemas.microsoft.com/office/drawing/2014/main" id="{9E6DC32A-B0A1-5B43-9AE1-285EC80D14EB}"/>
              </a:ext>
            </a:extLst>
          </p:cNvPr>
          <p:cNvSpPr>
            <a:spLocks noGrp="1"/>
          </p:cNvSpPr>
          <p:nvPr>
            <p:ph type="dt" sz="half" idx="10"/>
          </p:nvPr>
        </p:nvSpPr>
        <p:spPr/>
        <p:txBody>
          <a:bodyPr/>
          <a:lstStyle/>
          <a:p>
            <a:fld id="{226EC34A-8CC6-2F4C-9E14-E32911990119}" type="datetimeFigureOut">
              <a:rPr lang="en-AE" smtClean="0"/>
              <a:t>07/08/2024</a:t>
            </a:fld>
            <a:endParaRPr lang="en-AE"/>
          </a:p>
        </p:txBody>
      </p:sp>
      <p:sp>
        <p:nvSpPr>
          <p:cNvPr id="5" name="Footer Placeholder 4">
            <a:extLst>
              <a:ext uri="{FF2B5EF4-FFF2-40B4-BE49-F238E27FC236}">
                <a16:creationId xmlns:a16="http://schemas.microsoft.com/office/drawing/2014/main" id="{9BD9D4A2-435F-3A47-89E9-FD0B44BC5A23}"/>
              </a:ext>
            </a:extLst>
          </p:cNvPr>
          <p:cNvSpPr>
            <a:spLocks noGrp="1"/>
          </p:cNvSpPr>
          <p:nvPr>
            <p:ph type="ftr" sz="quarter" idx="11"/>
          </p:nvPr>
        </p:nvSpPr>
        <p:spPr/>
        <p:txBody>
          <a:bodyPr/>
          <a:lstStyle/>
          <a:p>
            <a:endParaRPr lang="en-AE"/>
          </a:p>
        </p:txBody>
      </p:sp>
      <p:sp>
        <p:nvSpPr>
          <p:cNvPr id="6" name="Slide Number Placeholder 5">
            <a:extLst>
              <a:ext uri="{FF2B5EF4-FFF2-40B4-BE49-F238E27FC236}">
                <a16:creationId xmlns:a16="http://schemas.microsoft.com/office/drawing/2014/main" id="{51FC7E95-01DE-E245-B88B-64FF8402CACD}"/>
              </a:ext>
            </a:extLst>
          </p:cNvPr>
          <p:cNvSpPr>
            <a:spLocks noGrp="1"/>
          </p:cNvSpPr>
          <p:nvPr>
            <p:ph type="sldNum" sz="quarter" idx="12"/>
          </p:nvPr>
        </p:nvSpPr>
        <p:spPr/>
        <p:txBody>
          <a:bodyPr/>
          <a:lstStyle/>
          <a:p>
            <a:fld id="{A94EB116-DC5B-1543-83F9-94EC9DC6B3B0}" type="slidenum">
              <a:rPr lang="en-AE" smtClean="0"/>
              <a:t>‹#›</a:t>
            </a:fld>
            <a:endParaRPr lang="en-AE"/>
          </a:p>
        </p:txBody>
      </p:sp>
    </p:spTree>
    <p:extLst>
      <p:ext uri="{BB962C8B-B14F-4D97-AF65-F5344CB8AC3E}">
        <p14:creationId xmlns:p14="http://schemas.microsoft.com/office/powerpoint/2010/main" val="35110283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F44AAD5-ADDA-F440-9FA2-EAAA971BBFF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E"/>
          </a:p>
        </p:txBody>
      </p:sp>
      <p:sp>
        <p:nvSpPr>
          <p:cNvPr id="3" name="Vertical Text Placeholder 2">
            <a:extLst>
              <a:ext uri="{FF2B5EF4-FFF2-40B4-BE49-F238E27FC236}">
                <a16:creationId xmlns:a16="http://schemas.microsoft.com/office/drawing/2014/main" id="{74DA6D19-DF7B-BD43-B25E-19C9ECE66DB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4" name="Date Placeholder 3">
            <a:extLst>
              <a:ext uri="{FF2B5EF4-FFF2-40B4-BE49-F238E27FC236}">
                <a16:creationId xmlns:a16="http://schemas.microsoft.com/office/drawing/2014/main" id="{59D5CE9B-A575-1C4A-B3CC-7513F9BC371F}"/>
              </a:ext>
            </a:extLst>
          </p:cNvPr>
          <p:cNvSpPr>
            <a:spLocks noGrp="1"/>
          </p:cNvSpPr>
          <p:nvPr>
            <p:ph type="dt" sz="half" idx="10"/>
          </p:nvPr>
        </p:nvSpPr>
        <p:spPr/>
        <p:txBody>
          <a:bodyPr/>
          <a:lstStyle/>
          <a:p>
            <a:fld id="{226EC34A-8CC6-2F4C-9E14-E32911990119}" type="datetimeFigureOut">
              <a:rPr lang="en-AE" smtClean="0"/>
              <a:t>07/08/2024</a:t>
            </a:fld>
            <a:endParaRPr lang="en-AE"/>
          </a:p>
        </p:txBody>
      </p:sp>
      <p:sp>
        <p:nvSpPr>
          <p:cNvPr id="5" name="Footer Placeholder 4">
            <a:extLst>
              <a:ext uri="{FF2B5EF4-FFF2-40B4-BE49-F238E27FC236}">
                <a16:creationId xmlns:a16="http://schemas.microsoft.com/office/drawing/2014/main" id="{297B829C-A826-BD4D-A21D-545AA2C1FE4D}"/>
              </a:ext>
            </a:extLst>
          </p:cNvPr>
          <p:cNvSpPr>
            <a:spLocks noGrp="1"/>
          </p:cNvSpPr>
          <p:nvPr>
            <p:ph type="ftr" sz="quarter" idx="11"/>
          </p:nvPr>
        </p:nvSpPr>
        <p:spPr/>
        <p:txBody>
          <a:bodyPr/>
          <a:lstStyle/>
          <a:p>
            <a:endParaRPr lang="en-AE"/>
          </a:p>
        </p:txBody>
      </p:sp>
      <p:sp>
        <p:nvSpPr>
          <p:cNvPr id="6" name="Slide Number Placeholder 5">
            <a:extLst>
              <a:ext uri="{FF2B5EF4-FFF2-40B4-BE49-F238E27FC236}">
                <a16:creationId xmlns:a16="http://schemas.microsoft.com/office/drawing/2014/main" id="{24673A1A-84C1-6542-964F-65560C5A8BC8}"/>
              </a:ext>
            </a:extLst>
          </p:cNvPr>
          <p:cNvSpPr>
            <a:spLocks noGrp="1"/>
          </p:cNvSpPr>
          <p:nvPr>
            <p:ph type="sldNum" sz="quarter" idx="12"/>
          </p:nvPr>
        </p:nvSpPr>
        <p:spPr/>
        <p:txBody>
          <a:bodyPr/>
          <a:lstStyle/>
          <a:p>
            <a:fld id="{A94EB116-DC5B-1543-83F9-94EC9DC6B3B0}" type="slidenum">
              <a:rPr lang="en-AE" smtClean="0"/>
              <a:t>‹#›</a:t>
            </a:fld>
            <a:endParaRPr lang="en-AE"/>
          </a:p>
        </p:txBody>
      </p:sp>
    </p:spTree>
    <p:extLst>
      <p:ext uri="{BB962C8B-B14F-4D97-AF65-F5344CB8AC3E}">
        <p14:creationId xmlns:p14="http://schemas.microsoft.com/office/powerpoint/2010/main" val="218209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50" b="1" i="0">
                <a:solidFill>
                  <a:schemeClr val="bg1"/>
                </a:solidFill>
                <a:latin typeface="Urbane "/>
                <a:cs typeface="Urbane "/>
              </a:defRPr>
            </a:lvl1pPr>
          </a:lstStyle>
          <a:p>
            <a:endParaRPr/>
          </a:p>
        </p:txBody>
      </p:sp>
      <p:sp>
        <p:nvSpPr>
          <p:cNvPr id="3" name="Holder 3"/>
          <p:cNvSpPr>
            <a:spLocks noGrp="1"/>
          </p:cNvSpPr>
          <p:nvPr>
            <p:ph type="body" idx="1"/>
          </p:nvPr>
        </p:nvSpPr>
        <p:spPr/>
        <p:txBody>
          <a:bodyPr lIns="0" tIns="0" rIns="0" bIns="0"/>
          <a:lstStyle>
            <a:lvl1pPr>
              <a:defRPr sz="2350" b="0" i="0">
                <a:solidFill>
                  <a:schemeClr val="bg1"/>
                </a:solidFill>
                <a:latin typeface="Urbane Bold"/>
                <a:cs typeface="Urbane Bold"/>
              </a:defRPr>
            </a:lvl1pPr>
          </a:lstStyle>
          <a:p>
            <a:endParaRPr/>
          </a:p>
        </p:txBody>
      </p:sp>
      <p:sp>
        <p:nvSpPr>
          <p:cNvPr id="4" name="Holder 4"/>
          <p:cNvSpPr>
            <a:spLocks noGrp="1"/>
          </p:cNvSpPr>
          <p:nvPr>
            <p:ph type="ftr" sz="quarter" idx="5"/>
          </p:nvPr>
        </p:nvSpPr>
        <p:spPr/>
        <p:txBody>
          <a:bodyPr lIns="0" tIns="0" rIns="0" bIns="0"/>
          <a:lstStyle>
            <a:lvl1pPr>
              <a:defRPr sz="950" b="0" i="0">
                <a:solidFill>
                  <a:schemeClr val="bg1"/>
                </a:solidFill>
                <a:latin typeface="Arial"/>
                <a:cs typeface="Arial"/>
              </a:defRPr>
            </a:lvl1pPr>
          </a:lstStyle>
          <a:p>
            <a:pPr marL="12700">
              <a:lnSpc>
                <a:spcPct val="100000"/>
              </a:lnSpc>
              <a:spcBef>
                <a:spcPts val="5"/>
              </a:spcBef>
            </a:pPr>
            <a:r>
              <a:rPr spc="-40" dirty="0"/>
              <a:t>Co-</a:t>
            </a:r>
            <a:r>
              <a:rPr spc="-25" dirty="0"/>
              <a:t>located</a:t>
            </a:r>
            <a:r>
              <a:rPr spc="15" dirty="0"/>
              <a:t> </a:t>
            </a:r>
            <a:r>
              <a:rPr spc="-10" dirty="0"/>
              <a:t>with:</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8/7/2024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50" b="1" i="0">
                <a:solidFill>
                  <a:schemeClr val="bg1"/>
                </a:solidFill>
                <a:latin typeface="Urbane "/>
                <a:cs typeface="Urbane "/>
              </a:defRPr>
            </a:lvl1pPr>
          </a:lstStyle>
          <a:p>
            <a:endParaRPr/>
          </a:p>
        </p:txBody>
      </p:sp>
      <p:sp>
        <p:nvSpPr>
          <p:cNvPr id="3" name="Holder 3"/>
          <p:cNvSpPr>
            <a:spLocks noGrp="1"/>
          </p:cNvSpPr>
          <p:nvPr>
            <p:ph sz="half" idx="2"/>
          </p:nvPr>
        </p:nvSpPr>
        <p:spPr>
          <a:xfrm>
            <a:off x="609917" y="1577340"/>
            <a:ext cx="5306282"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82150" y="1577340"/>
            <a:ext cx="5306282"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950" b="0" i="0">
                <a:solidFill>
                  <a:schemeClr val="bg1"/>
                </a:solidFill>
                <a:latin typeface="Arial"/>
                <a:cs typeface="Arial"/>
              </a:defRPr>
            </a:lvl1pPr>
          </a:lstStyle>
          <a:p>
            <a:pPr marL="12700">
              <a:lnSpc>
                <a:spcPct val="100000"/>
              </a:lnSpc>
              <a:spcBef>
                <a:spcPts val="5"/>
              </a:spcBef>
            </a:pPr>
            <a:r>
              <a:rPr spc="-40" dirty="0"/>
              <a:t>Co-</a:t>
            </a:r>
            <a:r>
              <a:rPr spc="-25" dirty="0"/>
              <a:t>located</a:t>
            </a:r>
            <a:r>
              <a:rPr spc="15" dirty="0"/>
              <a:t> </a:t>
            </a:r>
            <a:r>
              <a:rPr spc="-10" dirty="0"/>
              <a:t>with:</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8/7/2024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50" b="1" i="0">
                <a:solidFill>
                  <a:schemeClr val="bg1"/>
                </a:solidFill>
                <a:latin typeface="Urbane "/>
                <a:cs typeface="Urbane "/>
              </a:defRPr>
            </a:lvl1pPr>
          </a:lstStyle>
          <a:p>
            <a:endParaRPr/>
          </a:p>
        </p:txBody>
      </p:sp>
      <p:sp>
        <p:nvSpPr>
          <p:cNvPr id="3" name="Holder 3"/>
          <p:cNvSpPr>
            <a:spLocks noGrp="1"/>
          </p:cNvSpPr>
          <p:nvPr>
            <p:ph type="ftr" sz="quarter" idx="5"/>
          </p:nvPr>
        </p:nvSpPr>
        <p:spPr/>
        <p:txBody>
          <a:bodyPr lIns="0" tIns="0" rIns="0" bIns="0"/>
          <a:lstStyle>
            <a:lvl1pPr>
              <a:defRPr sz="950" b="0" i="0">
                <a:solidFill>
                  <a:schemeClr val="bg1"/>
                </a:solidFill>
                <a:latin typeface="Arial"/>
                <a:cs typeface="Arial"/>
              </a:defRPr>
            </a:lvl1pPr>
          </a:lstStyle>
          <a:p>
            <a:pPr marL="12700">
              <a:lnSpc>
                <a:spcPct val="100000"/>
              </a:lnSpc>
              <a:spcBef>
                <a:spcPts val="5"/>
              </a:spcBef>
            </a:pPr>
            <a:r>
              <a:rPr spc="-40" dirty="0"/>
              <a:t>Co-</a:t>
            </a:r>
            <a:r>
              <a:rPr spc="-25" dirty="0"/>
              <a:t>located</a:t>
            </a:r>
            <a:r>
              <a:rPr spc="15" dirty="0"/>
              <a:t> </a:t>
            </a:r>
            <a:r>
              <a:rPr spc="-10" dirty="0"/>
              <a:t>with:</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8/7/2024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950" b="0" i="0">
                <a:solidFill>
                  <a:schemeClr val="bg1"/>
                </a:solidFill>
                <a:latin typeface="Arial"/>
                <a:cs typeface="Arial"/>
              </a:defRPr>
            </a:lvl1pPr>
          </a:lstStyle>
          <a:p>
            <a:pPr marL="12700">
              <a:lnSpc>
                <a:spcPct val="100000"/>
              </a:lnSpc>
              <a:spcBef>
                <a:spcPts val="5"/>
              </a:spcBef>
            </a:pPr>
            <a:r>
              <a:rPr spc="-40" dirty="0"/>
              <a:t>Co-</a:t>
            </a:r>
            <a:r>
              <a:rPr spc="-25" dirty="0"/>
              <a:t>located</a:t>
            </a:r>
            <a:r>
              <a:rPr spc="15" dirty="0"/>
              <a:t> </a:t>
            </a:r>
            <a:r>
              <a:rPr spc="-10" dirty="0"/>
              <a:t>with:</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8/7/2024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D302E-27C5-E940-8AA2-84F8DD7A9E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E"/>
          </a:p>
        </p:txBody>
      </p:sp>
      <p:sp>
        <p:nvSpPr>
          <p:cNvPr id="3" name="Subtitle 2">
            <a:extLst>
              <a:ext uri="{FF2B5EF4-FFF2-40B4-BE49-F238E27FC236}">
                <a16:creationId xmlns:a16="http://schemas.microsoft.com/office/drawing/2014/main" id="{816A40FC-9F6C-D840-94F1-F084B63661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E"/>
          </a:p>
        </p:txBody>
      </p:sp>
      <p:sp>
        <p:nvSpPr>
          <p:cNvPr id="4" name="Date Placeholder 3">
            <a:extLst>
              <a:ext uri="{FF2B5EF4-FFF2-40B4-BE49-F238E27FC236}">
                <a16:creationId xmlns:a16="http://schemas.microsoft.com/office/drawing/2014/main" id="{36BD8ACD-15E8-B841-A6BE-872718F0ED7B}"/>
              </a:ext>
            </a:extLst>
          </p:cNvPr>
          <p:cNvSpPr>
            <a:spLocks noGrp="1"/>
          </p:cNvSpPr>
          <p:nvPr>
            <p:ph type="dt" sz="half" idx="10"/>
          </p:nvPr>
        </p:nvSpPr>
        <p:spPr/>
        <p:txBody>
          <a:bodyPr/>
          <a:lstStyle/>
          <a:p>
            <a:fld id="{226EC34A-8CC6-2F4C-9E14-E32911990119}" type="datetimeFigureOut">
              <a:rPr lang="en-AE" smtClean="0"/>
              <a:t>07/08/2024</a:t>
            </a:fld>
            <a:endParaRPr lang="en-AE"/>
          </a:p>
        </p:txBody>
      </p:sp>
      <p:sp>
        <p:nvSpPr>
          <p:cNvPr id="5" name="Footer Placeholder 4">
            <a:extLst>
              <a:ext uri="{FF2B5EF4-FFF2-40B4-BE49-F238E27FC236}">
                <a16:creationId xmlns:a16="http://schemas.microsoft.com/office/drawing/2014/main" id="{E4953ACF-17EC-D144-8498-1268641E7E73}"/>
              </a:ext>
            </a:extLst>
          </p:cNvPr>
          <p:cNvSpPr>
            <a:spLocks noGrp="1"/>
          </p:cNvSpPr>
          <p:nvPr>
            <p:ph type="ftr" sz="quarter" idx="11"/>
          </p:nvPr>
        </p:nvSpPr>
        <p:spPr/>
        <p:txBody>
          <a:bodyPr/>
          <a:lstStyle/>
          <a:p>
            <a:endParaRPr lang="en-AE"/>
          </a:p>
        </p:txBody>
      </p:sp>
      <p:sp>
        <p:nvSpPr>
          <p:cNvPr id="6" name="Slide Number Placeholder 5">
            <a:extLst>
              <a:ext uri="{FF2B5EF4-FFF2-40B4-BE49-F238E27FC236}">
                <a16:creationId xmlns:a16="http://schemas.microsoft.com/office/drawing/2014/main" id="{7480C6D1-EA50-154D-9DE4-3FD1381D8249}"/>
              </a:ext>
            </a:extLst>
          </p:cNvPr>
          <p:cNvSpPr>
            <a:spLocks noGrp="1"/>
          </p:cNvSpPr>
          <p:nvPr>
            <p:ph type="sldNum" sz="quarter" idx="12"/>
          </p:nvPr>
        </p:nvSpPr>
        <p:spPr/>
        <p:txBody>
          <a:bodyPr/>
          <a:lstStyle/>
          <a:p>
            <a:fld id="{A94EB116-DC5B-1543-83F9-94EC9DC6B3B0}" type="slidenum">
              <a:rPr lang="en-AE" smtClean="0"/>
              <a:t>‹#›</a:t>
            </a:fld>
            <a:endParaRPr lang="en-AE"/>
          </a:p>
        </p:txBody>
      </p:sp>
    </p:spTree>
    <p:extLst>
      <p:ext uri="{BB962C8B-B14F-4D97-AF65-F5344CB8AC3E}">
        <p14:creationId xmlns:p14="http://schemas.microsoft.com/office/powerpoint/2010/main" val="2208968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FAFD1-D6B8-A249-B63F-207731DDF44E}"/>
              </a:ext>
            </a:extLst>
          </p:cNvPr>
          <p:cNvSpPr>
            <a:spLocks noGrp="1"/>
          </p:cNvSpPr>
          <p:nvPr>
            <p:ph type="title"/>
          </p:nvPr>
        </p:nvSpPr>
        <p:spPr/>
        <p:txBody>
          <a:bodyPr/>
          <a:lstStyle/>
          <a:p>
            <a:r>
              <a:rPr lang="en-US"/>
              <a:t>Click to edit Master title style</a:t>
            </a:r>
            <a:endParaRPr lang="en-AE"/>
          </a:p>
        </p:txBody>
      </p:sp>
      <p:sp>
        <p:nvSpPr>
          <p:cNvPr id="3" name="Content Placeholder 2">
            <a:extLst>
              <a:ext uri="{FF2B5EF4-FFF2-40B4-BE49-F238E27FC236}">
                <a16:creationId xmlns:a16="http://schemas.microsoft.com/office/drawing/2014/main" id="{D92C86DC-6229-1E47-AE90-87F632BF26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4" name="Date Placeholder 3">
            <a:extLst>
              <a:ext uri="{FF2B5EF4-FFF2-40B4-BE49-F238E27FC236}">
                <a16:creationId xmlns:a16="http://schemas.microsoft.com/office/drawing/2014/main" id="{B42B35F6-DE47-3340-920A-EDD2AD11A4BB}"/>
              </a:ext>
            </a:extLst>
          </p:cNvPr>
          <p:cNvSpPr>
            <a:spLocks noGrp="1"/>
          </p:cNvSpPr>
          <p:nvPr>
            <p:ph type="dt" sz="half" idx="10"/>
          </p:nvPr>
        </p:nvSpPr>
        <p:spPr/>
        <p:txBody>
          <a:bodyPr/>
          <a:lstStyle/>
          <a:p>
            <a:fld id="{226EC34A-8CC6-2F4C-9E14-E32911990119}" type="datetimeFigureOut">
              <a:rPr lang="en-AE" smtClean="0"/>
              <a:t>07/08/2024</a:t>
            </a:fld>
            <a:endParaRPr lang="en-AE"/>
          </a:p>
        </p:txBody>
      </p:sp>
      <p:sp>
        <p:nvSpPr>
          <p:cNvPr id="5" name="Footer Placeholder 4">
            <a:extLst>
              <a:ext uri="{FF2B5EF4-FFF2-40B4-BE49-F238E27FC236}">
                <a16:creationId xmlns:a16="http://schemas.microsoft.com/office/drawing/2014/main" id="{0DB828BB-2EE3-AE45-A50B-68A1F2CA62E8}"/>
              </a:ext>
            </a:extLst>
          </p:cNvPr>
          <p:cNvSpPr>
            <a:spLocks noGrp="1"/>
          </p:cNvSpPr>
          <p:nvPr>
            <p:ph type="ftr" sz="quarter" idx="11"/>
          </p:nvPr>
        </p:nvSpPr>
        <p:spPr/>
        <p:txBody>
          <a:bodyPr/>
          <a:lstStyle/>
          <a:p>
            <a:endParaRPr lang="en-AE"/>
          </a:p>
        </p:txBody>
      </p:sp>
      <p:sp>
        <p:nvSpPr>
          <p:cNvPr id="6" name="Slide Number Placeholder 5">
            <a:extLst>
              <a:ext uri="{FF2B5EF4-FFF2-40B4-BE49-F238E27FC236}">
                <a16:creationId xmlns:a16="http://schemas.microsoft.com/office/drawing/2014/main" id="{066FA199-C26A-7B44-B3B2-4107214724F7}"/>
              </a:ext>
            </a:extLst>
          </p:cNvPr>
          <p:cNvSpPr>
            <a:spLocks noGrp="1"/>
          </p:cNvSpPr>
          <p:nvPr>
            <p:ph type="sldNum" sz="quarter" idx="12"/>
          </p:nvPr>
        </p:nvSpPr>
        <p:spPr/>
        <p:txBody>
          <a:bodyPr/>
          <a:lstStyle/>
          <a:p>
            <a:fld id="{A94EB116-DC5B-1543-83F9-94EC9DC6B3B0}" type="slidenum">
              <a:rPr lang="en-AE" smtClean="0"/>
              <a:t>‹#›</a:t>
            </a:fld>
            <a:endParaRPr lang="en-AE"/>
          </a:p>
        </p:txBody>
      </p:sp>
    </p:spTree>
    <p:extLst>
      <p:ext uri="{BB962C8B-B14F-4D97-AF65-F5344CB8AC3E}">
        <p14:creationId xmlns:p14="http://schemas.microsoft.com/office/powerpoint/2010/main" val="971500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ACCFF-454E-F444-8D3E-4585B26B38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E"/>
          </a:p>
        </p:txBody>
      </p:sp>
      <p:sp>
        <p:nvSpPr>
          <p:cNvPr id="3" name="Text Placeholder 2">
            <a:extLst>
              <a:ext uri="{FF2B5EF4-FFF2-40B4-BE49-F238E27FC236}">
                <a16:creationId xmlns:a16="http://schemas.microsoft.com/office/drawing/2014/main" id="{9A46C864-2439-B745-BC90-E1D1DBDD28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C51849B-A65E-7346-8CF2-C304B0B61A44}"/>
              </a:ext>
            </a:extLst>
          </p:cNvPr>
          <p:cNvSpPr>
            <a:spLocks noGrp="1"/>
          </p:cNvSpPr>
          <p:nvPr>
            <p:ph type="dt" sz="half" idx="10"/>
          </p:nvPr>
        </p:nvSpPr>
        <p:spPr/>
        <p:txBody>
          <a:bodyPr/>
          <a:lstStyle/>
          <a:p>
            <a:fld id="{226EC34A-8CC6-2F4C-9E14-E32911990119}" type="datetimeFigureOut">
              <a:rPr lang="en-AE" smtClean="0"/>
              <a:t>07/08/2024</a:t>
            </a:fld>
            <a:endParaRPr lang="en-AE"/>
          </a:p>
        </p:txBody>
      </p:sp>
      <p:sp>
        <p:nvSpPr>
          <p:cNvPr id="5" name="Footer Placeholder 4">
            <a:extLst>
              <a:ext uri="{FF2B5EF4-FFF2-40B4-BE49-F238E27FC236}">
                <a16:creationId xmlns:a16="http://schemas.microsoft.com/office/drawing/2014/main" id="{9214EDCA-2849-C448-8D8B-A6A4F1109FFE}"/>
              </a:ext>
            </a:extLst>
          </p:cNvPr>
          <p:cNvSpPr>
            <a:spLocks noGrp="1"/>
          </p:cNvSpPr>
          <p:nvPr>
            <p:ph type="ftr" sz="quarter" idx="11"/>
          </p:nvPr>
        </p:nvSpPr>
        <p:spPr/>
        <p:txBody>
          <a:bodyPr/>
          <a:lstStyle/>
          <a:p>
            <a:endParaRPr lang="en-AE"/>
          </a:p>
        </p:txBody>
      </p:sp>
      <p:sp>
        <p:nvSpPr>
          <p:cNvPr id="6" name="Slide Number Placeholder 5">
            <a:extLst>
              <a:ext uri="{FF2B5EF4-FFF2-40B4-BE49-F238E27FC236}">
                <a16:creationId xmlns:a16="http://schemas.microsoft.com/office/drawing/2014/main" id="{FED39CF2-D477-5C40-84CF-038F1D20552D}"/>
              </a:ext>
            </a:extLst>
          </p:cNvPr>
          <p:cNvSpPr>
            <a:spLocks noGrp="1"/>
          </p:cNvSpPr>
          <p:nvPr>
            <p:ph type="sldNum" sz="quarter" idx="12"/>
          </p:nvPr>
        </p:nvSpPr>
        <p:spPr/>
        <p:txBody>
          <a:bodyPr/>
          <a:lstStyle/>
          <a:p>
            <a:fld id="{A94EB116-DC5B-1543-83F9-94EC9DC6B3B0}" type="slidenum">
              <a:rPr lang="en-AE" smtClean="0"/>
              <a:t>‹#›</a:t>
            </a:fld>
            <a:endParaRPr lang="en-AE"/>
          </a:p>
        </p:txBody>
      </p:sp>
    </p:spTree>
    <p:extLst>
      <p:ext uri="{BB962C8B-B14F-4D97-AF65-F5344CB8AC3E}">
        <p14:creationId xmlns:p14="http://schemas.microsoft.com/office/powerpoint/2010/main" val="3157585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BF26F-2157-FB48-955B-39594A37B4B3}"/>
              </a:ext>
            </a:extLst>
          </p:cNvPr>
          <p:cNvSpPr>
            <a:spLocks noGrp="1"/>
          </p:cNvSpPr>
          <p:nvPr>
            <p:ph type="title"/>
          </p:nvPr>
        </p:nvSpPr>
        <p:spPr/>
        <p:txBody>
          <a:bodyPr/>
          <a:lstStyle/>
          <a:p>
            <a:r>
              <a:rPr lang="en-US"/>
              <a:t>Click to edit Master title style</a:t>
            </a:r>
            <a:endParaRPr lang="en-AE"/>
          </a:p>
        </p:txBody>
      </p:sp>
      <p:sp>
        <p:nvSpPr>
          <p:cNvPr id="3" name="Content Placeholder 2">
            <a:extLst>
              <a:ext uri="{FF2B5EF4-FFF2-40B4-BE49-F238E27FC236}">
                <a16:creationId xmlns:a16="http://schemas.microsoft.com/office/drawing/2014/main" id="{6FC98E4C-253F-A24D-99C2-433A5907C8C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4" name="Content Placeholder 3">
            <a:extLst>
              <a:ext uri="{FF2B5EF4-FFF2-40B4-BE49-F238E27FC236}">
                <a16:creationId xmlns:a16="http://schemas.microsoft.com/office/drawing/2014/main" id="{6D3E397B-E5F0-7644-8B09-61CEC954B9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5" name="Date Placeholder 4">
            <a:extLst>
              <a:ext uri="{FF2B5EF4-FFF2-40B4-BE49-F238E27FC236}">
                <a16:creationId xmlns:a16="http://schemas.microsoft.com/office/drawing/2014/main" id="{14D561BA-872B-B846-B9F7-5C9076B81438}"/>
              </a:ext>
            </a:extLst>
          </p:cNvPr>
          <p:cNvSpPr>
            <a:spLocks noGrp="1"/>
          </p:cNvSpPr>
          <p:nvPr>
            <p:ph type="dt" sz="half" idx="10"/>
          </p:nvPr>
        </p:nvSpPr>
        <p:spPr/>
        <p:txBody>
          <a:bodyPr/>
          <a:lstStyle/>
          <a:p>
            <a:fld id="{226EC34A-8CC6-2F4C-9E14-E32911990119}" type="datetimeFigureOut">
              <a:rPr lang="en-AE" smtClean="0"/>
              <a:t>07/08/2024</a:t>
            </a:fld>
            <a:endParaRPr lang="en-AE"/>
          </a:p>
        </p:txBody>
      </p:sp>
      <p:sp>
        <p:nvSpPr>
          <p:cNvPr id="6" name="Footer Placeholder 5">
            <a:extLst>
              <a:ext uri="{FF2B5EF4-FFF2-40B4-BE49-F238E27FC236}">
                <a16:creationId xmlns:a16="http://schemas.microsoft.com/office/drawing/2014/main" id="{2BAB4EBB-A605-5142-A239-CF192094943B}"/>
              </a:ext>
            </a:extLst>
          </p:cNvPr>
          <p:cNvSpPr>
            <a:spLocks noGrp="1"/>
          </p:cNvSpPr>
          <p:nvPr>
            <p:ph type="ftr" sz="quarter" idx="11"/>
          </p:nvPr>
        </p:nvSpPr>
        <p:spPr/>
        <p:txBody>
          <a:bodyPr/>
          <a:lstStyle/>
          <a:p>
            <a:endParaRPr lang="en-AE"/>
          </a:p>
        </p:txBody>
      </p:sp>
      <p:sp>
        <p:nvSpPr>
          <p:cNvPr id="7" name="Slide Number Placeholder 6">
            <a:extLst>
              <a:ext uri="{FF2B5EF4-FFF2-40B4-BE49-F238E27FC236}">
                <a16:creationId xmlns:a16="http://schemas.microsoft.com/office/drawing/2014/main" id="{D0BB0CE4-DB75-944D-B6F3-CC0282431829}"/>
              </a:ext>
            </a:extLst>
          </p:cNvPr>
          <p:cNvSpPr>
            <a:spLocks noGrp="1"/>
          </p:cNvSpPr>
          <p:nvPr>
            <p:ph type="sldNum" sz="quarter" idx="12"/>
          </p:nvPr>
        </p:nvSpPr>
        <p:spPr/>
        <p:txBody>
          <a:bodyPr/>
          <a:lstStyle/>
          <a:p>
            <a:fld id="{A94EB116-DC5B-1543-83F9-94EC9DC6B3B0}" type="slidenum">
              <a:rPr lang="en-AE" smtClean="0"/>
              <a:t>‹#›</a:t>
            </a:fld>
            <a:endParaRPr lang="en-AE"/>
          </a:p>
        </p:txBody>
      </p:sp>
    </p:spTree>
    <p:extLst>
      <p:ext uri="{BB962C8B-B14F-4D97-AF65-F5344CB8AC3E}">
        <p14:creationId xmlns:p14="http://schemas.microsoft.com/office/powerpoint/2010/main" val="38121719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707299" y="631220"/>
            <a:ext cx="3318510" cy="779780"/>
          </a:xfrm>
          <a:prstGeom prst="rect">
            <a:avLst/>
          </a:prstGeom>
        </p:spPr>
        <p:txBody>
          <a:bodyPr wrap="square" lIns="0" tIns="0" rIns="0" bIns="0">
            <a:spAutoFit/>
          </a:bodyPr>
          <a:lstStyle>
            <a:lvl1pPr>
              <a:defRPr sz="2450" b="1" i="0">
                <a:solidFill>
                  <a:schemeClr val="bg1"/>
                </a:solidFill>
                <a:latin typeface="Urbane "/>
                <a:cs typeface="Urbane "/>
              </a:defRPr>
            </a:lvl1pPr>
          </a:lstStyle>
          <a:p>
            <a:endParaRPr/>
          </a:p>
        </p:txBody>
      </p:sp>
      <p:sp>
        <p:nvSpPr>
          <p:cNvPr id="3" name="Holder 3"/>
          <p:cNvSpPr>
            <a:spLocks noGrp="1"/>
          </p:cNvSpPr>
          <p:nvPr>
            <p:ph type="body" idx="1"/>
          </p:nvPr>
        </p:nvSpPr>
        <p:spPr>
          <a:xfrm>
            <a:off x="707299" y="2270279"/>
            <a:ext cx="6099809" cy="2207895"/>
          </a:xfrm>
          <a:prstGeom prst="rect">
            <a:avLst/>
          </a:prstGeom>
        </p:spPr>
        <p:txBody>
          <a:bodyPr wrap="square" lIns="0" tIns="0" rIns="0" bIns="0">
            <a:spAutoFit/>
          </a:bodyPr>
          <a:lstStyle>
            <a:lvl1pPr>
              <a:defRPr sz="2350" b="0" i="0">
                <a:solidFill>
                  <a:schemeClr val="bg1"/>
                </a:solidFill>
                <a:latin typeface="Urbane Bold"/>
                <a:cs typeface="Urbane Bold"/>
              </a:defRPr>
            </a:lvl1pPr>
          </a:lstStyle>
          <a:p>
            <a:endParaRPr/>
          </a:p>
        </p:txBody>
      </p:sp>
      <p:sp>
        <p:nvSpPr>
          <p:cNvPr id="4" name="Holder 4"/>
          <p:cNvSpPr>
            <a:spLocks noGrp="1"/>
          </p:cNvSpPr>
          <p:nvPr>
            <p:ph type="ftr" sz="quarter" idx="5"/>
          </p:nvPr>
        </p:nvSpPr>
        <p:spPr>
          <a:xfrm>
            <a:off x="2661710" y="5444335"/>
            <a:ext cx="973829" cy="159385"/>
          </a:xfrm>
          <a:prstGeom prst="rect">
            <a:avLst/>
          </a:prstGeom>
        </p:spPr>
        <p:txBody>
          <a:bodyPr wrap="square" lIns="0" tIns="0" rIns="0" bIns="0">
            <a:spAutoFit/>
          </a:bodyPr>
          <a:lstStyle>
            <a:lvl1pPr>
              <a:defRPr sz="950" b="0" i="0">
                <a:solidFill>
                  <a:schemeClr val="bg1"/>
                </a:solidFill>
                <a:latin typeface="Arial"/>
                <a:cs typeface="Arial"/>
              </a:defRPr>
            </a:lvl1pPr>
          </a:lstStyle>
          <a:p>
            <a:pPr marL="12700">
              <a:lnSpc>
                <a:spcPct val="100000"/>
              </a:lnSpc>
              <a:spcBef>
                <a:spcPts val="5"/>
              </a:spcBef>
            </a:pPr>
            <a:r>
              <a:rPr spc="-40" dirty="0"/>
              <a:t>Co-</a:t>
            </a:r>
            <a:r>
              <a:rPr spc="-25" dirty="0"/>
              <a:t>located</a:t>
            </a:r>
            <a:r>
              <a:rPr spc="15" dirty="0"/>
              <a:t> </a:t>
            </a:r>
            <a:r>
              <a:rPr spc="-10" dirty="0"/>
              <a:t>with:</a:t>
            </a:r>
          </a:p>
        </p:txBody>
      </p:sp>
      <p:sp>
        <p:nvSpPr>
          <p:cNvPr id="5" name="Holder 5"/>
          <p:cNvSpPr>
            <a:spLocks noGrp="1"/>
          </p:cNvSpPr>
          <p:nvPr>
            <p:ph type="dt" sz="half" idx="6"/>
          </p:nvPr>
        </p:nvSpPr>
        <p:spPr>
          <a:xfrm>
            <a:off x="609917" y="6377940"/>
            <a:ext cx="28056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8/7/2024</a:t>
            </a:fld>
            <a:endParaRPr lang="en-US"/>
          </a:p>
        </p:txBody>
      </p:sp>
      <p:sp>
        <p:nvSpPr>
          <p:cNvPr id="6" name="Holder 6"/>
          <p:cNvSpPr>
            <a:spLocks noGrp="1"/>
          </p:cNvSpPr>
          <p:nvPr>
            <p:ph type="sldNum" sz="quarter" idx="7"/>
          </p:nvPr>
        </p:nvSpPr>
        <p:spPr>
          <a:xfrm>
            <a:off x="8782812" y="6377940"/>
            <a:ext cx="28056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
        <p:nvSpPr>
          <p:cNvPr id="8" name="TextBox 7">
            <a:extLst>
              <a:ext uri="{FF2B5EF4-FFF2-40B4-BE49-F238E27FC236}">
                <a16:creationId xmlns:a16="http://schemas.microsoft.com/office/drawing/2014/main" id="{3A145E88-0A5A-E36F-29EC-2BB713A38077}"/>
              </a:ext>
            </a:extLst>
          </p:cNvPr>
          <p:cNvSpPr txBox="1"/>
          <p:nvPr userDrawn="1">
            <p:extLst>
              <p:ext uri="{1162E1C5-73C7-4A58-AE30-91384D911F3F}">
                <p184:classification xmlns:p184="http://schemas.microsoft.com/office/powerpoint/2018/4/main" val="ftr"/>
              </p:ext>
            </p:extLst>
          </p:nvPr>
        </p:nvSpPr>
        <p:spPr>
          <a:xfrm>
            <a:off x="190500" y="6530340"/>
            <a:ext cx="1857375" cy="137160"/>
          </a:xfrm>
          <a:prstGeom prst="rect">
            <a:avLst/>
          </a:prstGeom>
        </p:spPr>
        <p:txBody>
          <a:bodyPr horzOverflow="overflow" lIns="0" tIns="0" rIns="0" bIns="0">
            <a:spAutoFit/>
          </a:bodyPr>
          <a:lstStyle/>
          <a:p>
            <a:pPr algn="l"/>
            <a:r>
              <a:rPr lang="en-AE" sz="900">
                <a:solidFill>
                  <a:srgbClr val="0078D7"/>
                </a:solidFill>
                <a:latin typeface="Rockwell" panose="02060603020205020403" pitchFamily="18" charset="77"/>
              </a:rPr>
              <a:t>Information Classification: General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ACD176-A115-314F-B63F-0179D6D7D6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E"/>
          </a:p>
        </p:txBody>
      </p:sp>
      <p:sp>
        <p:nvSpPr>
          <p:cNvPr id="3" name="Text Placeholder 2">
            <a:extLst>
              <a:ext uri="{FF2B5EF4-FFF2-40B4-BE49-F238E27FC236}">
                <a16:creationId xmlns:a16="http://schemas.microsoft.com/office/drawing/2014/main" id="{3F2E913D-AB37-CC40-96F9-6E633D938D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4" name="Date Placeholder 3">
            <a:extLst>
              <a:ext uri="{FF2B5EF4-FFF2-40B4-BE49-F238E27FC236}">
                <a16:creationId xmlns:a16="http://schemas.microsoft.com/office/drawing/2014/main" id="{E69EC0D1-E781-1B4A-ABAC-5A1842266F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6EC34A-8CC6-2F4C-9E14-E32911990119}" type="datetimeFigureOut">
              <a:rPr lang="en-AE" smtClean="0"/>
              <a:t>07/08/2024</a:t>
            </a:fld>
            <a:endParaRPr lang="en-AE"/>
          </a:p>
        </p:txBody>
      </p:sp>
      <p:sp>
        <p:nvSpPr>
          <p:cNvPr id="5" name="Footer Placeholder 4">
            <a:extLst>
              <a:ext uri="{FF2B5EF4-FFF2-40B4-BE49-F238E27FC236}">
                <a16:creationId xmlns:a16="http://schemas.microsoft.com/office/drawing/2014/main" id="{EFF1C616-0042-4349-B154-65C5667233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E"/>
          </a:p>
        </p:txBody>
      </p:sp>
      <p:sp>
        <p:nvSpPr>
          <p:cNvPr id="6" name="Slide Number Placeholder 5">
            <a:extLst>
              <a:ext uri="{FF2B5EF4-FFF2-40B4-BE49-F238E27FC236}">
                <a16:creationId xmlns:a16="http://schemas.microsoft.com/office/drawing/2014/main" id="{C9A1B2EA-90F3-6645-90E2-C487B8DD2C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4EB116-DC5B-1543-83F9-94EC9DC6B3B0}" type="slidenum">
              <a:rPr lang="en-AE" smtClean="0"/>
              <a:t>‹#›</a:t>
            </a:fld>
            <a:endParaRPr lang="en-AE"/>
          </a:p>
        </p:txBody>
      </p:sp>
    </p:spTree>
    <p:extLst>
      <p:ext uri="{BB962C8B-B14F-4D97-AF65-F5344CB8AC3E}">
        <p14:creationId xmlns:p14="http://schemas.microsoft.com/office/powerpoint/2010/main" val="462606947"/>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A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3" name="Picture 62" descr="A person standing at a podium&#10;&#10;Description automatically generated">
            <a:extLst>
              <a:ext uri="{FF2B5EF4-FFF2-40B4-BE49-F238E27FC236}">
                <a16:creationId xmlns:a16="http://schemas.microsoft.com/office/drawing/2014/main" id="{0EDFB0AA-50CF-E0C8-FAA1-33EC7ED88A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pSp>
        <p:nvGrpSpPr>
          <p:cNvPr id="7" name="object 7"/>
          <p:cNvGrpSpPr/>
          <p:nvPr/>
        </p:nvGrpSpPr>
        <p:grpSpPr>
          <a:xfrm>
            <a:off x="719999" y="5791224"/>
            <a:ext cx="826135" cy="166370"/>
            <a:chOff x="719999" y="5791224"/>
            <a:chExt cx="826135" cy="166370"/>
          </a:xfrm>
        </p:grpSpPr>
        <p:pic>
          <p:nvPicPr>
            <p:cNvPr id="8" name="object 8"/>
            <p:cNvPicPr/>
            <p:nvPr/>
          </p:nvPicPr>
          <p:blipFill>
            <a:blip r:embed="rId4" cstate="print"/>
            <a:stretch>
              <a:fillRect/>
            </a:stretch>
          </p:blipFill>
          <p:spPr>
            <a:xfrm>
              <a:off x="719999" y="5791224"/>
              <a:ext cx="477680" cy="166281"/>
            </a:xfrm>
            <a:prstGeom prst="rect">
              <a:avLst/>
            </a:prstGeom>
          </p:spPr>
        </p:pic>
        <p:sp>
          <p:nvSpPr>
            <p:cNvPr id="9" name="object 9"/>
            <p:cNvSpPr/>
            <p:nvPr/>
          </p:nvSpPr>
          <p:spPr>
            <a:xfrm>
              <a:off x="1224584" y="5791225"/>
              <a:ext cx="24765" cy="163830"/>
            </a:xfrm>
            <a:custGeom>
              <a:avLst/>
              <a:gdLst/>
              <a:ahLst/>
              <a:cxnLst/>
              <a:rect l="l" t="t" r="r" b="b"/>
              <a:pathLst>
                <a:path w="24765" h="163829">
                  <a:moveTo>
                    <a:pt x="24371" y="0"/>
                  </a:moveTo>
                  <a:lnTo>
                    <a:pt x="0" y="0"/>
                  </a:lnTo>
                  <a:lnTo>
                    <a:pt x="0" y="163474"/>
                  </a:lnTo>
                  <a:lnTo>
                    <a:pt x="24371" y="163474"/>
                  </a:lnTo>
                  <a:lnTo>
                    <a:pt x="24371" y="0"/>
                  </a:lnTo>
                  <a:close/>
                </a:path>
              </a:pathLst>
            </a:custGeom>
            <a:solidFill>
              <a:srgbClr val="FFFFFF"/>
            </a:solidFill>
          </p:spPr>
          <p:txBody>
            <a:bodyPr wrap="square" lIns="0" tIns="0" rIns="0" bIns="0" rtlCol="0"/>
            <a:lstStyle/>
            <a:p>
              <a:endParaRPr/>
            </a:p>
          </p:txBody>
        </p:sp>
        <p:pic>
          <p:nvPicPr>
            <p:cNvPr id="10" name="object 10"/>
            <p:cNvPicPr/>
            <p:nvPr/>
          </p:nvPicPr>
          <p:blipFill>
            <a:blip r:embed="rId5" cstate="print"/>
            <a:stretch>
              <a:fillRect/>
            </a:stretch>
          </p:blipFill>
          <p:spPr>
            <a:xfrm>
              <a:off x="1270010" y="5828968"/>
              <a:ext cx="124434" cy="128536"/>
            </a:xfrm>
            <a:prstGeom prst="rect">
              <a:avLst/>
            </a:prstGeom>
          </p:spPr>
        </p:pic>
        <p:pic>
          <p:nvPicPr>
            <p:cNvPr id="11" name="object 11"/>
            <p:cNvPicPr/>
            <p:nvPr/>
          </p:nvPicPr>
          <p:blipFill>
            <a:blip r:embed="rId6" cstate="print"/>
            <a:stretch>
              <a:fillRect/>
            </a:stretch>
          </p:blipFill>
          <p:spPr>
            <a:xfrm>
              <a:off x="1421424" y="5791227"/>
              <a:ext cx="124447" cy="166281"/>
            </a:xfrm>
            <a:prstGeom prst="rect">
              <a:avLst/>
            </a:prstGeom>
          </p:spPr>
        </p:pic>
      </p:grpSp>
      <p:grpSp>
        <p:nvGrpSpPr>
          <p:cNvPr id="12" name="object 12"/>
          <p:cNvGrpSpPr/>
          <p:nvPr/>
        </p:nvGrpSpPr>
        <p:grpSpPr>
          <a:xfrm>
            <a:off x="1508691" y="6066581"/>
            <a:ext cx="741045" cy="71755"/>
            <a:chOff x="1508691" y="6066581"/>
            <a:chExt cx="741045" cy="71755"/>
          </a:xfrm>
        </p:grpSpPr>
        <p:pic>
          <p:nvPicPr>
            <p:cNvPr id="13" name="object 13"/>
            <p:cNvPicPr/>
            <p:nvPr/>
          </p:nvPicPr>
          <p:blipFill>
            <a:blip r:embed="rId7" cstate="print"/>
            <a:stretch>
              <a:fillRect/>
            </a:stretch>
          </p:blipFill>
          <p:spPr>
            <a:xfrm>
              <a:off x="1508691" y="6070714"/>
              <a:ext cx="90882" cy="67283"/>
            </a:xfrm>
            <a:prstGeom prst="rect">
              <a:avLst/>
            </a:prstGeom>
          </p:spPr>
        </p:pic>
        <p:sp>
          <p:nvSpPr>
            <p:cNvPr id="14" name="object 14"/>
            <p:cNvSpPr/>
            <p:nvPr/>
          </p:nvSpPr>
          <p:spPr>
            <a:xfrm>
              <a:off x="1626006" y="6066586"/>
              <a:ext cx="624205" cy="59055"/>
            </a:xfrm>
            <a:custGeom>
              <a:avLst/>
              <a:gdLst/>
              <a:ahLst/>
              <a:cxnLst/>
              <a:rect l="l" t="t" r="r" b="b"/>
              <a:pathLst>
                <a:path w="624205" h="59054">
                  <a:moveTo>
                    <a:pt x="8597" y="4127"/>
                  </a:moveTo>
                  <a:lnTo>
                    <a:pt x="0" y="4127"/>
                  </a:lnTo>
                  <a:lnTo>
                    <a:pt x="0" y="57721"/>
                  </a:lnTo>
                  <a:lnTo>
                    <a:pt x="8597" y="57721"/>
                  </a:lnTo>
                  <a:lnTo>
                    <a:pt x="8597" y="4127"/>
                  </a:lnTo>
                  <a:close/>
                </a:path>
                <a:path w="624205" h="59054">
                  <a:moveTo>
                    <a:pt x="58229" y="34772"/>
                  </a:moveTo>
                  <a:lnTo>
                    <a:pt x="57213" y="25984"/>
                  </a:lnTo>
                  <a:lnTo>
                    <a:pt x="54076" y="19685"/>
                  </a:lnTo>
                  <a:lnTo>
                    <a:pt x="48742" y="15913"/>
                  </a:lnTo>
                  <a:lnTo>
                    <a:pt x="41135" y="14643"/>
                  </a:lnTo>
                  <a:lnTo>
                    <a:pt x="34036" y="14643"/>
                  </a:lnTo>
                  <a:lnTo>
                    <a:pt x="29222" y="17818"/>
                  </a:lnTo>
                  <a:lnTo>
                    <a:pt x="27292" y="23088"/>
                  </a:lnTo>
                  <a:lnTo>
                    <a:pt x="27292" y="15379"/>
                  </a:lnTo>
                  <a:lnTo>
                    <a:pt x="19011" y="15379"/>
                  </a:lnTo>
                  <a:lnTo>
                    <a:pt x="19011" y="57721"/>
                  </a:lnTo>
                  <a:lnTo>
                    <a:pt x="27292" y="57721"/>
                  </a:lnTo>
                  <a:lnTo>
                    <a:pt x="27292" y="27076"/>
                  </a:lnTo>
                  <a:lnTo>
                    <a:pt x="30556" y="21831"/>
                  </a:lnTo>
                  <a:lnTo>
                    <a:pt x="46393" y="21831"/>
                  </a:lnTo>
                  <a:lnTo>
                    <a:pt x="49949" y="26200"/>
                  </a:lnTo>
                  <a:lnTo>
                    <a:pt x="49949" y="57721"/>
                  </a:lnTo>
                  <a:lnTo>
                    <a:pt x="58229" y="57721"/>
                  </a:lnTo>
                  <a:lnTo>
                    <a:pt x="58229" y="34772"/>
                  </a:lnTo>
                  <a:close/>
                </a:path>
                <a:path w="624205" h="59054">
                  <a:moveTo>
                    <a:pt x="91160" y="660"/>
                  </a:moveTo>
                  <a:lnTo>
                    <a:pt x="89230" y="292"/>
                  </a:lnTo>
                  <a:lnTo>
                    <a:pt x="86271" y="0"/>
                  </a:lnTo>
                  <a:lnTo>
                    <a:pt x="73926" y="0"/>
                  </a:lnTo>
                  <a:lnTo>
                    <a:pt x="68948" y="4584"/>
                  </a:lnTo>
                  <a:lnTo>
                    <a:pt x="68948" y="15379"/>
                  </a:lnTo>
                  <a:lnTo>
                    <a:pt x="63106" y="15379"/>
                  </a:lnTo>
                  <a:lnTo>
                    <a:pt x="63106" y="21831"/>
                  </a:lnTo>
                  <a:lnTo>
                    <a:pt x="68948" y="21831"/>
                  </a:lnTo>
                  <a:lnTo>
                    <a:pt x="68948" y="57721"/>
                  </a:lnTo>
                  <a:lnTo>
                    <a:pt x="77317" y="57721"/>
                  </a:lnTo>
                  <a:lnTo>
                    <a:pt x="77317" y="21831"/>
                  </a:lnTo>
                  <a:lnTo>
                    <a:pt x="89230" y="21831"/>
                  </a:lnTo>
                  <a:lnTo>
                    <a:pt x="89230" y="15379"/>
                  </a:lnTo>
                  <a:lnTo>
                    <a:pt x="77317" y="15379"/>
                  </a:lnTo>
                  <a:lnTo>
                    <a:pt x="77317" y="8953"/>
                  </a:lnTo>
                  <a:lnTo>
                    <a:pt x="79908" y="6578"/>
                  </a:lnTo>
                  <a:lnTo>
                    <a:pt x="88430" y="6654"/>
                  </a:lnTo>
                  <a:lnTo>
                    <a:pt x="89979" y="6946"/>
                  </a:lnTo>
                  <a:lnTo>
                    <a:pt x="91160" y="660"/>
                  </a:lnTo>
                  <a:close/>
                </a:path>
                <a:path w="624205" h="59054">
                  <a:moveTo>
                    <a:pt x="135102" y="36550"/>
                  </a:moveTo>
                  <a:lnTo>
                    <a:pt x="126809" y="18923"/>
                  </a:lnTo>
                  <a:lnTo>
                    <a:pt x="126809" y="27292"/>
                  </a:lnTo>
                  <a:lnTo>
                    <a:pt x="126746" y="45948"/>
                  </a:lnTo>
                  <a:lnTo>
                    <a:pt x="121551" y="51574"/>
                  </a:lnTo>
                  <a:lnTo>
                    <a:pt x="105791" y="51574"/>
                  </a:lnTo>
                  <a:lnTo>
                    <a:pt x="100533" y="45948"/>
                  </a:lnTo>
                  <a:lnTo>
                    <a:pt x="100533" y="27292"/>
                  </a:lnTo>
                  <a:lnTo>
                    <a:pt x="101041" y="26695"/>
                  </a:lnTo>
                  <a:lnTo>
                    <a:pt x="105791" y="21602"/>
                  </a:lnTo>
                  <a:lnTo>
                    <a:pt x="121475" y="21602"/>
                  </a:lnTo>
                  <a:lnTo>
                    <a:pt x="126809" y="27292"/>
                  </a:lnTo>
                  <a:lnTo>
                    <a:pt x="126809" y="18923"/>
                  </a:lnTo>
                  <a:lnTo>
                    <a:pt x="121551" y="15862"/>
                  </a:lnTo>
                  <a:lnTo>
                    <a:pt x="113639" y="14566"/>
                  </a:lnTo>
                  <a:lnTo>
                    <a:pt x="105727" y="15862"/>
                  </a:lnTo>
                  <a:lnTo>
                    <a:pt x="98882" y="19850"/>
                  </a:lnTo>
                  <a:lnTo>
                    <a:pt x="94068" y="26695"/>
                  </a:lnTo>
                  <a:lnTo>
                    <a:pt x="92240" y="36550"/>
                  </a:lnTo>
                  <a:lnTo>
                    <a:pt x="93967" y="45948"/>
                  </a:lnTo>
                  <a:lnTo>
                    <a:pt x="94068" y="46507"/>
                  </a:lnTo>
                  <a:lnTo>
                    <a:pt x="98894" y="53403"/>
                  </a:lnTo>
                  <a:lnTo>
                    <a:pt x="105765" y="57404"/>
                  </a:lnTo>
                  <a:lnTo>
                    <a:pt x="113715" y="58686"/>
                  </a:lnTo>
                  <a:lnTo>
                    <a:pt x="121615" y="57404"/>
                  </a:lnTo>
                  <a:lnTo>
                    <a:pt x="128460" y="53403"/>
                  </a:lnTo>
                  <a:lnTo>
                    <a:pt x="129730" y="51574"/>
                  </a:lnTo>
                  <a:lnTo>
                    <a:pt x="133286" y="46507"/>
                  </a:lnTo>
                  <a:lnTo>
                    <a:pt x="135102" y="36550"/>
                  </a:lnTo>
                  <a:close/>
                </a:path>
                <a:path w="624205" h="59054">
                  <a:moveTo>
                    <a:pt x="166192" y="15087"/>
                  </a:moveTo>
                  <a:lnTo>
                    <a:pt x="157378" y="13830"/>
                  </a:lnTo>
                  <a:lnTo>
                    <a:pt x="152933" y="17983"/>
                  </a:lnTo>
                  <a:lnTo>
                    <a:pt x="151307" y="22491"/>
                  </a:lnTo>
                  <a:lnTo>
                    <a:pt x="151307" y="15379"/>
                  </a:lnTo>
                  <a:lnTo>
                    <a:pt x="143014" y="15379"/>
                  </a:lnTo>
                  <a:lnTo>
                    <a:pt x="143014" y="57721"/>
                  </a:lnTo>
                  <a:lnTo>
                    <a:pt x="151307" y="57721"/>
                  </a:lnTo>
                  <a:lnTo>
                    <a:pt x="151307" y="26416"/>
                  </a:lnTo>
                  <a:lnTo>
                    <a:pt x="155829" y="21310"/>
                  </a:lnTo>
                  <a:lnTo>
                    <a:pt x="165303" y="23088"/>
                  </a:lnTo>
                  <a:lnTo>
                    <a:pt x="166192" y="15087"/>
                  </a:lnTo>
                  <a:close/>
                </a:path>
                <a:path w="624205" h="59054">
                  <a:moveTo>
                    <a:pt x="236296" y="36182"/>
                  </a:moveTo>
                  <a:lnTo>
                    <a:pt x="235432" y="26377"/>
                  </a:lnTo>
                  <a:lnTo>
                    <a:pt x="232752" y="19659"/>
                  </a:lnTo>
                  <a:lnTo>
                    <a:pt x="228053" y="15798"/>
                  </a:lnTo>
                  <a:lnTo>
                    <a:pt x="221208" y="14566"/>
                  </a:lnTo>
                  <a:lnTo>
                    <a:pt x="213283" y="14566"/>
                  </a:lnTo>
                  <a:lnTo>
                    <a:pt x="207670" y="18275"/>
                  </a:lnTo>
                  <a:lnTo>
                    <a:pt x="205651" y="24701"/>
                  </a:lnTo>
                  <a:lnTo>
                    <a:pt x="203365" y="17297"/>
                  </a:lnTo>
                  <a:lnTo>
                    <a:pt x="199885" y="14643"/>
                  </a:lnTo>
                  <a:lnTo>
                    <a:pt x="186194" y="14643"/>
                  </a:lnTo>
                  <a:lnTo>
                    <a:pt x="181381" y="17894"/>
                  </a:lnTo>
                  <a:lnTo>
                    <a:pt x="179895" y="23380"/>
                  </a:lnTo>
                  <a:lnTo>
                    <a:pt x="179895" y="15379"/>
                  </a:lnTo>
                  <a:lnTo>
                    <a:pt x="171615" y="15379"/>
                  </a:lnTo>
                  <a:lnTo>
                    <a:pt x="171615" y="57721"/>
                  </a:lnTo>
                  <a:lnTo>
                    <a:pt x="179895" y="57721"/>
                  </a:lnTo>
                  <a:lnTo>
                    <a:pt x="179895" y="26631"/>
                  </a:lnTo>
                  <a:lnTo>
                    <a:pt x="183007" y="21831"/>
                  </a:lnTo>
                  <a:lnTo>
                    <a:pt x="197078" y="21831"/>
                  </a:lnTo>
                  <a:lnTo>
                    <a:pt x="199593" y="25819"/>
                  </a:lnTo>
                  <a:lnTo>
                    <a:pt x="199593" y="57721"/>
                  </a:lnTo>
                  <a:lnTo>
                    <a:pt x="207886" y="57721"/>
                  </a:lnTo>
                  <a:lnTo>
                    <a:pt x="207886" y="26200"/>
                  </a:lnTo>
                  <a:lnTo>
                    <a:pt x="210921" y="21755"/>
                  </a:lnTo>
                  <a:lnTo>
                    <a:pt x="225209" y="21755"/>
                  </a:lnTo>
                  <a:lnTo>
                    <a:pt x="228015" y="26035"/>
                  </a:lnTo>
                  <a:lnTo>
                    <a:pt x="228015" y="57721"/>
                  </a:lnTo>
                  <a:lnTo>
                    <a:pt x="236296" y="57721"/>
                  </a:lnTo>
                  <a:lnTo>
                    <a:pt x="236296" y="36182"/>
                  </a:lnTo>
                  <a:close/>
                </a:path>
                <a:path w="624205" h="59054">
                  <a:moveTo>
                    <a:pt x="286448" y="15379"/>
                  </a:moveTo>
                  <a:lnTo>
                    <a:pt x="278371" y="15379"/>
                  </a:lnTo>
                  <a:lnTo>
                    <a:pt x="278371" y="27292"/>
                  </a:lnTo>
                  <a:lnTo>
                    <a:pt x="278295" y="45948"/>
                  </a:lnTo>
                  <a:lnTo>
                    <a:pt x="273050" y="51574"/>
                  </a:lnTo>
                  <a:lnTo>
                    <a:pt x="257365" y="51574"/>
                  </a:lnTo>
                  <a:lnTo>
                    <a:pt x="252031" y="45948"/>
                  </a:lnTo>
                  <a:lnTo>
                    <a:pt x="252031" y="27292"/>
                  </a:lnTo>
                  <a:lnTo>
                    <a:pt x="252285" y="26974"/>
                  </a:lnTo>
                  <a:lnTo>
                    <a:pt x="257365" y="21602"/>
                  </a:lnTo>
                  <a:lnTo>
                    <a:pt x="272973" y="21602"/>
                  </a:lnTo>
                  <a:lnTo>
                    <a:pt x="278371" y="27292"/>
                  </a:lnTo>
                  <a:lnTo>
                    <a:pt x="278371" y="15379"/>
                  </a:lnTo>
                  <a:lnTo>
                    <a:pt x="278155" y="15379"/>
                  </a:lnTo>
                  <a:lnTo>
                    <a:pt x="278155" y="23672"/>
                  </a:lnTo>
                  <a:lnTo>
                    <a:pt x="277291" y="21602"/>
                  </a:lnTo>
                  <a:lnTo>
                    <a:pt x="275717" y="17818"/>
                  </a:lnTo>
                  <a:lnTo>
                    <a:pt x="269786" y="14566"/>
                  </a:lnTo>
                  <a:lnTo>
                    <a:pt x="263131" y="14566"/>
                  </a:lnTo>
                  <a:lnTo>
                    <a:pt x="255663" y="15951"/>
                  </a:lnTo>
                  <a:lnTo>
                    <a:pt x="249491" y="20091"/>
                  </a:lnTo>
                  <a:lnTo>
                    <a:pt x="245287" y="26974"/>
                  </a:lnTo>
                  <a:lnTo>
                    <a:pt x="243738" y="36550"/>
                  </a:lnTo>
                  <a:lnTo>
                    <a:pt x="245262" y="45948"/>
                  </a:lnTo>
                  <a:lnTo>
                    <a:pt x="245300" y="46202"/>
                  </a:lnTo>
                  <a:lnTo>
                    <a:pt x="249529" y="53124"/>
                  </a:lnTo>
                  <a:lnTo>
                    <a:pt x="255727" y="57289"/>
                  </a:lnTo>
                  <a:lnTo>
                    <a:pt x="263207" y="58686"/>
                  </a:lnTo>
                  <a:lnTo>
                    <a:pt x="269786" y="58686"/>
                  </a:lnTo>
                  <a:lnTo>
                    <a:pt x="275780" y="55346"/>
                  </a:lnTo>
                  <a:lnTo>
                    <a:pt x="277355" y="51574"/>
                  </a:lnTo>
                  <a:lnTo>
                    <a:pt x="278155" y="49657"/>
                  </a:lnTo>
                  <a:lnTo>
                    <a:pt x="278155" y="57645"/>
                  </a:lnTo>
                  <a:lnTo>
                    <a:pt x="286448" y="57645"/>
                  </a:lnTo>
                  <a:lnTo>
                    <a:pt x="286448" y="49657"/>
                  </a:lnTo>
                  <a:lnTo>
                    <a:pt x="286448" y="23672"/>
                  </a:lnTo>
                  <a:lnTo>
                    <a:pt x="286448" y="15379"/>
                  </a:lnTo>
                  <a:close/>
                </a:path>
                <a:path w="624205" h="59054">
                  <a:moveTo>
                    <a:pt x="383933" y="57721"/>
                  </a:moveTo>
                  <a:lnTo>
                    <a:pt x="374319" y="4127"/>
                  </a:lnTo>
                  <a:lnTo>
                    <a:pt x="363943" y="4127"/>
                  </a:lnTo>
                  <a:lnTo>
                    <a:pt x="349135" y="48691"/>
                  </a:lnTo>
                  <a:lnTo>
                    <a:pt x="334327" y="4127"/>
                  </a:lnTo>
                  <a:lnTo>
                    <a:pt x="323977" y="4127"/>
                  </a:lnTo>
                  <a:lnTo>
                    <a:pt x="314350" y="57721"/>
                  </a:lnTo>
                  <a:lnTo>
                    <a:pt x="323011" y="57721"/>
                  </a:lnTo>
                  <a:lnTo>
                    <a:pt x="330644" y="15684"/>
                  </a:lnTo>
                  <a:lnTo>
                    <a:pt x="344843" y="57721"/>
                  </a:lnTo>
                  <a:lnTo>
                    <a:pt x="353428" y="57721"/>
                  </a:lnTo>
                  <a:lnTo>
                    <a:pt x="367652" y="15684"/>
                  </a:lnTo>
                  <a:lnTo>
                    <a:pt x="375272" y="57721"/>
                  </a:lnTo>
                  <a:lnTo>
                    <a:pt x="383933" y="57721"/>
                  </a:lnTo>
                  <a:close/>
                </a:path>
                <a:path w="624205" h="59054">
                  <a:moveTo>
                    <a:pt x="431546" y="15379"/>
                  </a:moveTo>
                  <a:lnTo>
                    <a:pt x="423481" y="15379"/>
                  </a:lnTo>
                  <a:lnTo>
                    <a:pt x="423481" y="27292"/>
                  </a:lnTo>
                  <a:lnTo>
                    <a:pt x="423405" y="45948"/>
                  </a:lnTo>
                  <a:lnTo>
                    <a:pt x="418147" y="51574"/>
                  </a:lnTo>
                  <a:lnTo>
                    <a:pt x="402463" y="51574"/>
                  </a:lnTo>
                  <a:lnTo>
                    <a:pt x="397129" y="45948"/>
                  </a:lnTo>
                  <a:lnTo>
                    <a:pt x="397129" y="27292"/>
                  </a:lnTo>
                  <a:lnTo>
                    <a:pt x="397383" y="26974"/>
                  </a:lnTo>
                  <a:lnTo>
                    <a:pt x="402463" y="21602"/>
                  </a:lnTo>
                  <a:lnTo>
                    <a:pt x="418071" y="21602"/>
                  </a:lnTo>
                  <a:lnTo>
                    <a:pt x="423481" y="27292"/>
                  </a:lnTo>
                  <a:lnTo>
                    <a:pt x="423481" y="15379"/>
                  </a:lnTo>
                  <a:lnTo>
                    <a:pt x="423252" y="15379"/>
                  </a:lnTo>
                  <a:lnTo>
                    <a:pt x="423252" y="23672"/>
                  </a:lnTo>
                  <a:lnTo>
                    <a:pt x="422389" y="21602"/>
                  </a:lnTo>
                  <a:lnTo>
                    <a:pt x="420814" y="17818"/>
                  </a:lnTo>
                  <a:lnTo>
                    <a:pt x="414896" y="14566"/>
                  </a:lnTo>
                  <a:lnTo>
                    <a:pt x="408228" y="14566"/>
                  </a:lnTo>
                  <a:lnTo>
                    <a:pt x="400761" y="15951"/>
                  </a:lnTo>
                  <a:lnTo>
                    <a:pt x="394589" y="20091"/>
                  </a:lnTo>
                  <a:lnTo>
                    <a:pt x="390385" y="26974"/>
                  </a:lnTo>
                  <a:lnTo>
                    <a:pt x="388835" y="36550"/>
                  </a:lnTo>
                  <a:lnTo>
                    <a:pt x="390359" y="45948"/>
                  </a:lnTo>
                  <a:lnTo>
                    <a:pt x="390398" y="46202"/>
                  </a:lnTo>
                  <a:lnTo>
                    <a:pt x="394627" y="53124"/>
                  </a:lnTo>
                  <a:lnTo>
                    <a:pt x="400824" y="57289"/>
                  </a:lnTo>
                  <a:lnTo>
                    <a:pt x="408305" y="58686"/>
                  </a:lnTo>
                  <a:lnTo>
                    <a:pt x="414896" y="58686"/>
                  </a:lnTo>
                  <a:lnTo>
                    <a:pt x="420878" y="55346"/>
                  </a:lnTo>
                  <a:lnTo>
                    <a:pt x="422452" y="51574"/>
                  </a:lnTo>
                  <a:lnTo>
                    <a:pt x="423252" y="49657"/>
                  </a:lnTo>
                  <a:lnTo>
                    <a:pt x="423252" y="57645"/>
                  </a:lnTo>
                  <a:lnTo>
                    <a:pt x="431546" y="57645"/>
                  </a:lnTo>
                  <a:lnTo>
                    <a:pt x="431546" y="49657"/>
                  </a:lnTo>
                  <a:lnTo>
                    <a:pt x="431546" y="23672"/>
                  </a:lnTo>
                  <a:lnTo>
                    <a:pt x="431546" y="15379"/>
                  </a:lnTo>
                  <a:close/>
                </a:path>
                <a:path w="624205" h="59054">
                  <a:moveTo>
                    <a:pt x="464629" y="15087"/>
                  </a:moveTo>
                  <a:lnTo>
                    <a:pt x="455828" y="13830"/>
                  </a:lnTo>
                  <a:lnTo>
                    <a:pt x="451383" y="17983"/>
                  </a:lnTo>
                  <a:lnTo>
                    <a:pt x="449757" y="22491"/>
                  </a:lnTo>
                  <a:lnTo>
                    <a:pt x="449757" y="15379"/>
                  </a:lnTo>
                  <a:lnTo>
                    <a:pt x="441464" y="15379"/>
                  </a:lnTo>
                  <a:lnTo>
                    <a:pt x="441464" y="57721"/>
                  </a:lnTo>
                  <a:lnTo>
                    <a:pt x="449757" y="57721"/>
                  </a:lnTo>
                  <a:lnTo>
                    <a:pt x="449757" y="26416"/>
                  </a:lnTo>
                  <a:lnTo>
                    <a:pt x="454279" y="21310"/>
                  </a:lnTo>
                  <a:lnTo>
                    <a:pt x="463753" y="23088"/>
                  </a:lnTo>
                  <a:lnTo>
                    <a:pt x="464629" y="15087"/>
                  </a:lnTo>
                  <a:close/>
                </a:path>
                <a:path w="624205" h="59054">
                  <a:moveTo>
                    <a:pt x="509193" y="57721"/>
                  </a:moveTo>
                  <a:lnTo>
                    <a:pt x="487514" y="35737"/>
                  </a:lnTo>
                  <a:lnTo>
                    <a:pt x="508317" y="15379"/>
                  </a:lnTo>
                  <a:lnTo>
                    <a:pt x="497281" y="15379"/>
                  </a:lnTo>
                  <a:lnTo>
                    <a:pt x="478561" y="34848"/>
                  </a:lnTo>
                  <a:lnTo>
                    <a:pt x="478561" y="1612"/>
                  </a:lnTo>
                  <a:lnTo>
                    <a:pt x="470268" y="1612"/>
                  </a:lnTo>
                  <a:lnTo>
                    <a:pt x="470268" y="57721"/>
                  </a:lnTo>
                  <a:lnTo>
                    <a:pt x="478561" y="57721"/>
                  </a:lnTo>
                  <a:lnTo>
                    <a:pt x="478561" y="36855"/>
                  </a:lnTo>
                  <a:lnTo>
                    <a:pt x="498094" y="57721"/>
                  </a:lnTo>
                  <a:lnTo>
                    <a:pt x="509193" y="57721"/>
                  </a:lnTo>
                  <a:close/>
                </a:path>
                <a:path w="624205" h="59054">
                  <a:moveTo>
                    <a:pt x="551129" y="38709"/>
                  </a:moveTo>
                  <a:lnTo>
                    <a:pt x="550532" y="32181"/>
                  </a:lnTo>
                  <a:lnTo>
                    <a:pt x="550240" y="28943"/>
                  </a:lnTo>
                  <a:lnTo>
                    <a:pt x="546277" y="21310"/>
                  </a:lnTo>
                  <a:lnTo>
                    <a:pt x="546074" y="21158"/>
                  </a:lnTo>
                  <a:lnTo>
                    <a:pt x="543356" y="19138"/>
                  </a:lnTo>
                  <a:lnTo>
                    <a:pt x="543356" y="32181"/>
                  </a:lnTo>
                  <a:lnTo>
                    <a:pt x="517677" y="32181"/>
                  </a:lnTo>
                  <a:lnTo>
                    <a:pt x="518566" y="25450"/>
                  </a:lnTo>
                  <a:lnTo>
                    <a:pt x="518642" y="24866"/>
                  </a:lnTo>
                  <a:lnTo>
                    <a:pt x="523582" y="21158"/>
                  </a:lnTo>
                  <a:lnTo>
                    <a:pt x="538175" y="21158"/>
                  </a:lnTo>
                  <a:lnTo>
                    <a:pt x="542759" y="25450"/>
                  </a:lnTo>
                  <a:lnTo>
                    <a:pt x="543356" y="32181"/>
                  </a:lnTo>
                  <a:lnTo>
                    <a:pt x="543356" y="19138"/>
                  </a:lnTo>
                  <a:lnTo>
                    <a:pt x="539597" y="16344"/>
                  </a:lnTo>
                  <a:lnTo>
                    <a:pt x="530555" y="14566"/>
                  </a:lnTo>
                  <a:lnTo>
                    <a:pt x="521868" y="16167"/>
                  </a:lnTo>
                  <a:lnTo>
                    <a:pt x="515112" y="20675"/>
                  </a:lnTo>
                  <a:lnTo>
                    <a:pt x="510717" y="27622"/>
                  </a:lnTo>
                  <a:lnTo>
                    <a:pt x="509155" y="36550"/>
                  </a:lnTo>
                  <a:lnTo>
                    <a:pt x="510705" y="45580"/>
                  </a:lnTo>
                  <a:lnTo>
                    <a:pt x="515099" y="52514"/>
                  </a:lnTo>
                  <a:lnTo>
                    <a:pt x="521957" y="56972"/>
                  </a:lnTo>
                  <a:lnTo>
                    <a:pt x="530923" y="58534"/>
                  </a:lnTo>
                  <a:lnTo>
                    <a:pt x="540473" y="58534"/>
                  </a:lnTo>
                  <a:lnTo>
                    <a:pt x="547128" y="54533"/>
                  </a:lnTo>
                  <a:lnTo>
                    <a:pt x="548424" y="51574"/>
                  </a:lnTo>
                  <a:lnTo>
                    <a:pt x="550443" y="46913"/>
                  </a:lnTo>
                  <a:lnTo>
                    <a:pt x="550545" y="46685"/>
                  </a:lnTo>
                  <a:lnTo>
                    <a:pt x="543318" y="45580"/>
                  </a:lnTo>
                  <a:lnTo>
                    <a:pt x="542886" y="45580"/>
                  </a:lnTo>
                  <a:lnTo>
                    <a:pt x="540842" y="49580"/>
                  </a:lnTo>
                  <a:lnTo>
                    <a:pt x="536994" y="51574"/>
                  </a:lnTo>
                  <a:lnTo>
                    <a:pt x="522846" y="51574"/>
                  </a:lnTo>
                  <a:lnTo>
                    <a:pt x="517740" y="46913"/>
                  </a:lnTo>
                  <a:lnTo>
                    <a:pt x="517448" y="38709"/>
                  </a:lnTo>
                  <a:lnTo>
                    <a:pt x="551129" y="38709"/>
                  </a:lnTo>
                  <a:close/>
                </a:path>
                <a:path w="624205" h="59054">
                  <a:moveTo>
                    <a:pt x="582142" y="57721"/>
                  </a:moveTo>
                  <a:lnTo>
                    <a:pt x="581037" y="51282"/>
                  </a:lnTo>
                  <a:lnTo>
                    <a:pt x="578446" y="51650"/>
                  </a:lnTo>
                  <a:lnTo>
                    <a:pt x="571182" y="51650"/>
                  </a:lnTo>
                  <a:lnTo>
                    <a:pt x="568896" y="48615"/>
                  </a:lnTo>
                  <a:lnTo>
                    <a:pt x="568896" y="21831"/>
                  </a:lnTo>
                  <a:lnTo>
                    <a:pt x="581406" y="21831"/>
                  </a:lnTo>
                  <a:lnTo>
                    <a:pt x="581406" y="15379"/>
                  </a:lnTo>
                  <a:lnTo>
                    <a:pt x="568896" y="15379"/>
                  </a:lnTo>
                  <a:lnTo>
                    <a:pt x="568896" y="5829"/>
                  </a:lnTo>
                  <a:lnTo>
                    <a:pt x="560527" y="7607"/>
                  </a:lnTo>
                  <a:lnTo>
                    <a:pt x="560527" y="15379"/>
                  </a:lnTo>
                  <a:lnTo>
                    <a:pt x="554393" y="15379"/>
                  </a:lnTo>
                  <a:lnTo>
                    <a:pt x="554393" y="21831"/>
                  </a:lnTo>
                  <a:lnTo>
                    <a:pt x="560527" y="21831"/>
                  </a:lnTo>
                  <a:lnTo>
                    <a:pt x="560527" y="40843"/>
                  </a:lnTo>
                  <a:lnTo>
                    <a:pt x="560527" y="53797"/>
                  </a:lnTo>
                  <a:lnTo>
                    <a:pt x="565492" y="58305"/>
                  </a:lnTo>
                  <a:lnTo>
                    <a:pt x="578154" y="58305"/>
                  </a:lnTo>
                  <a:lnTo>
                    <a:pt x="580517" y="58089"/>
                  </a:lnTo>
                  <a:lnTo>
                    <a:pt x="582142" y="57721"/>
                  </a:lnTo>
                  <a:close/>
                </a:path>
                <a:path w="624205" h="59054">
                  <a:moveTo>
                    <a:pt x="623595" y="45212"/>
                  </a:moveTo>
                  <a:lnTo>
                    <a:pt x="619150" y="36309"/>
                  </a:lnTo>
                  <a:lnTo>
                    <a:pt x="609384" y="33108"/>
                  </a:lnTo>
                  <a:lnTo>
                    <a:pt x="599617" y="31381"/>
                  </a:lnTo>
                  <a:lnTo>
                    <a:pt x="595172" y="26936"/>
                  </a:lnTo>
                  <a:lnTo>
                    <a:pt x="595172" y="23444"/>
                  </a:lnTo>
                  <a:lnTo>
                    <a:pt x="598728" y="21450"/>
                  </a:lnTo>
                  <a:lnTo>
                    <a:pt x="609168" y="21450"/>
                  </a:lnTo>
                  <a:lnTo>
                    <a:pt x="613308" y="23228"/>
                  </a:lnTo>
                  <a:lnTo>
                    <a:pt x="615086" y="26339"/>
                  </a:lnTo>
                  <a:lnTo>
                    <a:pt x="622490" y="24345"/>
                  </a:lnTo>
                  <a:lnTo>
                    <a:pt x="619975" y="18491"/>
                  </a:lnTo>
                  <a:lnTo>
                    <a:pt x="612190" y="14643"/>
                  </a:lnTo>
                  <a:lnTo>
                    <a:pt x="594741" y="14643"/>
                  </a:lnTo>
                  <a:lnTo>
                    <a:pt x="587032" y="19532"/>
                  </a:lnTo>
                  <a:lnTo>
                    <a:pt x="587032" y="26784"/>
                  </a:lnTo>
                  <a:lnTo>
                    <a:pt x="591439" y="35839"/>
                  </a:lnTo>
                  <a:lnTo>
                    <a:pt x="601129" y="39141"/>
                  </a:lnTo>
                  <a:lnTo>
                    <a:pt x="610819" y="40932"/>
                  </a:lnTo>
                  <a:lnTo>
                    <a:pt x="615226" y="45427"/>
                  </a:lnTo>
                  <a:lnTo>
                    <a:pt x="615226" y="49288"/>
                  </a:lnTo>
                  <a:lnTo>
                    <a:pt x="611682" y="51358"/>
                  </a:lnTo>
                  <a:lnTo>
                    <a:pt x="599173" y="51358"/>
                  </a:lnTo>
                  <a:lnTo>
                    <a:pt x="594804" y="49288"/>
                  </a:lnTo>
                  <a:lnTo>
                    <a:pt x="592721" y="45427"/>
                  </a:lnTo>
                  <a:lnTo>
                    <a:pt x="585177" y="47510"/>
                  </a:lnTo>
                  <a:lnTo>
                    <a:pt x="587768" y="54178"/>
                  </a:lnTo>
                  <a:lnTo>
                    <a:pt x="595541" y="58458"/>
                  </a:lnTo>
                  <a:lnTo>
                    <a:pt x="616419" y="58458"/>
                  </a:lnTo>
                  <a:lnTo>
                    <a:pt x="623595" y="53352"/>
                  </a:lnTo>
                  <a:lnTo>
                    <a:pt x="623595" y="45212"/>
                  </a:lnTo>
                  <a:close/>
                </a:path>
              </a:pathLst>
            </a:custGeom>
            <a:solidFill>
              <a:srgbClr val="FFFFFF"/>
            </a:solidFill>
          </p:spPr>
          <p:txBody>
            <a:bodyPr wrap="square" lIns="0" tIns="0" rIns="0" bIns="0" rtlCol="0"/>
            <a:lstStyle/>
            <a:p>
              <a:endParaRPr/>
            </a:p>
          </p:txBody>
        </p:sp>
      </p:grpSp>
      <p:grpSp>
        <p:nvGrpSpPr>
          <p:cNvPr id="15" name="object 15"/>
          <p:cNvGrpSpPr/>
          <p:nvPr/>
        </p:nvGrpSpPr>
        <p:grpSpPr>
          <a:xfrm>
            <a:off x="1613799" y="5491664"/>
            <a:ext cx="970280" cy="466090"/>
            <a:chOff x="1613799" y="5491664"/>
            <a:chExt cx="970280" cy="466090"/>
          </a:xfrm>
        </p:grpSpPr>
        <p:sp>
          <p:nvSpPr>
            <p:cNvPr id="16" name="object 16"/>
            <p:cNvSpPr/>
            <p:nvPr/>
          </p:nvSpPr>
          <p:spPr>
            <a:xfrm>
              <a:off x="1613789" y="5786500"/>
              <a:ext cx="628650" cy="171450"/>
            </a:xfrm>
            <a:custGeom>
              <a:avLst/>
              <a:gdLst/>
              <a:ahLst/>
              <a:cxnLst/>
              <a:rect l="l" t="t" r="r" b="b"/>
              <a:pathLst>
                <a:path w="628650" h="171450">
                  <a:moveTo>
                    <a:pt x="155498" y="168211"/>
                  </a:moveTo>
                  <a:lnTo>
                    <a:pt x="142684" y="137591"/>
                  </a:lnTo>
                  <a:lnTo>
                    <a:pt x="134289" y="117538"/>
                  </a:lnTo>
                  <a:lnTo>
                    <a:pt x="108686" y="56375"/>
                  </a:lnTo>
                  <a:lnTo>
                    <a:pt x="108686" y="117538"/>
                  </a:lnTo>
                  <a:lnTo>
                    <a:pt x="46583" y="117538"/>
                  </a:lnTo>
                  <a:lnTo>
                    <a:pt x="77635" y="39674"/>
                  </a:lnTo>
                  <a:lnTo>
                    <a:pt x="108686" y="117538"/>
                  </a:lnTo>
                  <a:lnTo>
                    <a:pt x="108686" y="56375"/>
                  </a:lnTo>
                  <a:lnTo>
                    <a:pt x="101701" y="39674"/>
                  </a:lnTo>
                  <a:lnTo>
                    <a:pt x="90144" y="12065"/>
                  </a:lnTo>
                  <a:lnTo>
                    <a:pt x="65125" y="12065"/>
                  </a:lnTo>
                  <a:lnTo>
                    <a:pt x="0" y="168211"/>
                  </a:lnTo>
                  <a:lnTo>
                    <a:pt x="26530" y="168211"/>
                  </a:lnTo>
                  <a:lnTo>
                    <a:pt x="38595" y="137591"/>
                  </a:lnTo>
                  <a:lnTo>
                    <a:pt x="116674" y="137591"/>
                  </a:lnTo>
                  <a:lnTo>
                    <a:pt x="128968" y="168211"/>
                  </a:lnTo>
                  <a:lnTo>
                    <a:pt x="155498" y="168211"/>
                  </a:lnTo>
                  <a:close/>
                </a:path>
                <a:path w="628650" h="171450">
                  <a:moveTo>
                    <a:pt x="236423" y="1930"/>
                  </a:moveTo>
                  <a:lnTo>
                    <a:pt x="230809" y="850"/>
                  </a:lnTo>
                  <a:lnTo>
                    <a:pt x="222186" y="0"/>
                  </a:lnTo>
                  <a:lnTo>
                    <a:pt x="214642" y="0"/>
                  </a:lnTo>
                  <a:lnTo>
                    <a:pt x="195922" y="2501"/>
                  </a:lnTo>
                  <a:lnTo>
                    <a:pt x="182511" y="9994"/>
                  </a:lnTo>
                  <a:lnTo>
                    <a:pt x="174421" y="22466"/>
                  </a:lnTo>
                  <a:lnTo>
                    <a:pt x="171716" y="39890"/>
                  </a:lnTo>
                  <a:lnTo>
                    <a:pt x="171716" y="44856"/>
                  </a:lnTo>
                  <a:lnTo>
                    <a:pt x="154686" y="44856"/>
                  </a:lnTo>
                  <a:lnTo>
                    <a:pt x="154686" y="63614"/>
                  </a:lnTo>
                  <a:lnTo>
                    <a:pt x="171716" y="63614"/>
                  </a:lnTo>
                  <a:lnTo>
                    <a:pt x="171716" y="168211"/>
                  </a:lnTo>
                  <a:lnTo>
                    <a:pt x="196088" y="168211"/>
                  </a:lnTo>
                  <a:lnTo>
                    <a:pt x="196088" y="63614"/>
                  </a:lnTo>
                  <a:lnTo>
                    <a:pt x="230809" y="63614"/>
                  </a:lnTo>
                  <a:lnTo>
                    <a:pt x="230809" y="44856"/>
                  </a:lnTo>
                  <a:lnTo>
                    <a:pt x="196088" y="44856"/>
                  </a:lnTo>
                  <a:lnTo>
                    <a:pt x="196088" y="40538"/>
                  </a:lnTo>
                  <a:lnTo>
                    <a:pt x="197523" y="31102"/>
                  </a:lnTo>
                  <a:lnTo>
                    <a:pt x="201841" y="24434"/>
                  </a:lnTo>
                  <a:lnTo>
                    <a:pt x="209118" y="20472"/>
                  </a:lnTo>
                  <a:lnTo>
                    <a:pt x="219392" y="19177"/>
                  </a:lnTo>
                  <a:lnTo>
                    <a:pt x="228447" y="19392"/>
                  </a:lnTo>
                  <a:lnTo>
                    <a:pt x="232981" y="20256"/>
                  </a:lnTo>
                  <a:lnTo>
                    <a:pt x="236423" y="1930"/>
                  </a:lnTo>
                  <a:close/>
                </a:path>
                <a:path w="628650" h="171450">
                  <a:moveTo>
                    <a:pt x="312902" y="43967"/>
                  </a:moveTo>
                  <a:lnTo>
                    <a:pt x="295973" y="43954"/>
                  </a:lnTo>
                  <a:lnTo>
                    <a:pt x="283387" y="48450"/>
                  </a:lnTo>
                  <a:lnTo>
                    <a:pt x="274726" y="56108"/>
                  </a:lnTo>
                  <a:lnTo>
                    <a:pt x="269557" y="65544"/>
                  </a:lnTo>
                  <a:lnTo>
                    <a:pt x="269557" y="44843"/>
                  </a:lnTo>
                  <a:lnTo>
                    <a:pt x="245402" y="44843"/>
                  </a:lnTo>
                  <a:lnTo>
                    <a:pt x="245402" y="168198"/>
                  </a:lnTo>
                  <a:lnTo>
                    <a:pt x="269557" y="168198"/>
                  </a:lnTo>
                  <a:lnTo>
                    <a:pt x="269557" y="107175"/>
                  </a:lnTo>
                  <a:lnTo>
                    <a:pt x="272034" y="87477"/>
                  </a:lnTo>
                  <a:lnTo>
                    <a:pt x="279577" y="73964"/>
                  </a:lnTo>
                  <a:lnTo>
                    <a:pt x="292290" y="67081"/>
                  </a:lnTo>
                  <a:lnTo>
                    <a:pt x="310311" y="67271"/>
                  </a:lnTo>
                  <a:lnTo>
                    <a:pt x="312902" y="43967"/>
                  </a:lnTo>
                  <a:close/>
                </a:path>
                <a:path w="628650" h="171450">
                  <a:moveTo>
                    <a:pt x="350735" y="44843"/>
                  </a:moveTo>
                  <a:lnTo>
                    <a:pt x="326796" y="44843"/>
                  </a:lnTo>
                  <a:lnTo>
                    <a:pt x="326796" y="168198"/>
                  </a:lnTo>
                  <a:lnTo>
                    <a:pt x="350735" y="168198"/>
                  </a:lnTo>
                  <a:lnTo>
                    <a:pt x="350735" y="44843"/>
                  </a:lnTo>
                  <a:close/>
                </a:path>
                <a:path w="628650" h="171450">
                  <a:moveTo>
                    <a:pt x="353326" y="5803"/>
                  </a:moveTo>
                  <a:lnTo>
                    <a:pt x="346633" y="1066"/>
                  </a:lnTo>
                  <a:lnTo>
                    <a:pt x="330669" y="1066"/>
                  </a:lnTo>
                  <a:lnTo>
                    <a:pt x="324637" y="5803"/>
                  </a:lnTo>
                  <a:lnTo>
                    <a:pt x="324637" y="21983"/>
                  </a:lnTo>
                  <a:lnTo>
                    <a:pt x="330669" y="26936"/>
                  </a:lnTo>
                  <a:lnTo>
                    <a:pt x="346633" y="26936"/>
                  </a:lnTo>
                  <a:lnTo>
                    <a:pt x="353326" y="21983"/>
                  </a:lnTo>
                  <a:lnTo>
                    <a:pt x="353326" y="5803"/>
                  </a:lnTo>
                  <a:close/>
                </a:path>
                <a:path w="628650" h="171450">
                  <a:moveTo>
                    <a:pt x="489216" y="84734"/>
                  </a:moveTo>
                  <a:lnTo>
                    <a:pt x="481330" y="66306"/>
                  </a:lnTo>
                  <a:lnTo>
                    <a:pt x="469252" y="53086"/>
                  </a:lnTo>
                  <a:lnTo>
                    <a:pt x="452818" y="45135"/>
                  </a:lnTo>
                  <a:lnTo>
                    <a:pt x="431850" y="42468"/>
                  </a:lnTo>
                  <a:lnTo>
                    <a:pt x="407289" y="47231"/>
                  </a:lnTo>
                  <a:lnTo>
                    <a:pt x="387972" y="60502"/>
                  </a:lnTo>
                  <a:lnTo>
                    <a:pt x="375335" y="80772"/>
                  </a:lnTo>
                  <a:lnTo>
                    <a:pt x="370814" y="106527"/>
                  </a:lnTo>
                  <a:lnTo>
                    <a:pt x="375335" y="132283"/>
                  </a:lnTo>
                  <a:lnTo>
                    <a:pt x="387972" y="152552"/>
                  </a:lnTo>
                  <a:lnTo>
                    <a:pt x="407289" y="165823"/>
                  </a:lnTo>
                  <a:lnTo>
                    <a:pt x="431850" y="170573"/>
                  </a:lnTo>
                  <a:lnTo>
                    <a:pt x="452259" y="167703"/>
                  </a:lnTo>
                  <a:lnTo>
                    <a:pt x="488784" y="128308"/>
                  </a:lnTo>
                  <a:lnTo>
                    <a:pt x="462673" y="135051"/>
                  </a:lnTo>
                  <a:lnTo>
                    <a:pt x="454787" y="143116"/>
                  </a:lnTo>
                  <a:lnTo>
                    <a:pt x="444741" y="148145"/>
                  </a:lnTo>
                  <a:lnTo>
                    <a:pt x="432917" y="149872"/>
                  </a:lnTo>
                  <a:lnTo>
                    <a:pt x="417525" y="146710"/>
                  </a:lnTo>
                  <a:lnTo>
                    <a:pt x="405523" y="137820"/>
                  </a:lnTo>
                  <a:lnTo>
                    <a:pt x="397725" y="124129"/>
                  </a:lnTo>
                  <a:lnTo>
                    <a:pt x="394957" y="106527"/>
                  </a:lnTo>
                  <a:lnTo>
                    <a:pt x="397725" y="88811"/>
                  </a:lnTo>
                  <a:lnTo>
                    <a:pt x="405523" y="75044"/>
                  </a:lnTo>
                  <a:lnTo>
                    <a:pt x="417525" y="66128"/>
                  </a:lnTo>
                  <a:lnTo>
                    <a:pt x="432917" y="62953"/>
                  </a:lnTo>
                  <a:lnTo>
                    <a:pt x="445274" y="64541"/>
                  </a:lnTo>
                  <a:lnTo>
                    <a:pt x="455244" y="69354"/>
                  </a:lnTo>
                  <a:lnTo>
                    <a:pt x="462940" y="77431"/>
                  </a:lnTo>
                  <a:lnTo>
                    <a:pt x="468515" y="88836"/>
                  </a:lnTo>
                  <a:lnTo>
                    <a:pt x="489216" y="84734"/>
                  </a:lnTo>
                  <a:close/>
                </a:path>
                <a:path w="628650" h="171450">
                  <a:moveTo>
                    <a:pt x="628129" y="44843"/>
                  </a:moveTo>
                  <a:lnTo>
                    <a:pt x="604608" y="44843"/>
                  </a:lnTo>
                  <a:lnTo>
                    <a:pt x="604608" y="106527"/>
                  </a:lnTo>
                  <a:lnTo>
                    <a:pt x="601764" y="124929"/>
                  </a:lnTo>
                  <a:lnTo>
                    <a:pt x="566445" y="150304"/>
                  </a:lnTo>
                  <a:lnTo>
                    <a:pt x="550672" y="147320"/>
                  </a:lnTo>
                  <a:lnTo>
                    <a:pt x="538480" y="138696"/>
                  </a:lnTo>
                  <a:lnTo>
                    <a:pt x="530618" y="124929"/>
                  </a:lnTo>
                  <a:lnTo>
                    <a:pt x="527837" y="106527"/>
                  </a:lnTo>
                  <a:lnTo>
                    <a:pt x="530593" y="88353"/>
                  </a:lnTo>
                  <a:lnTo>
                    <a:pt x="538378" y="74637"/>
                  </a:lnTo>
                  <a:lnTo>
                    <a:pt x="550443" y="65976"/>
                  </a:lnTo>
                  <a:lnTo>
                    <a:pt x="566013" y="62953"/>
                  </a:lnTo>
                  <a:lnTo>
                    <a:pt x="581685" y="65976"/>
                  </a:lnTo>
                  <a:lnTo>
                    <a:pt x="593877" y="74637"/>
                  </a:lnTo>
                  <a:lnTo>
                    <a:pt x="601789" y="88353"/>
                  </a:lnTo>
                  <a:lnTo>
                    <a:pt x="604608" y="106527"/>
                  </a:lnTo>
                  <a:lnTo>
                    <a:pt x="604608" y="44843"/>
                  </a:lnTo>
                  <a:lnTo>
                    <a:pt x="603973" y="44843"/>
                  </a:lnTo>
                  <a:lnTo>
                    <a:pt x="603973" y="68986"/>
                  </a:lnTo>
                  <a:lnTo>
                    <a:pt x="600176" y="62953"/>
                  </a:lnTo>
                  <a:lnTo>
                    <a:pt x="596849" y="57658"/>
                  </a:lnTo>
                  <a:lnTo>
                    <a:pt x="586689" y="49352"/>
                  </a:lnTo>
                  <a:lnTo>
                    <a:pt x="574205" y="44221"/>
                  </a:lnTo>
                  <a:lnTo>
                    <a:pt x="560184" y="42468"/>
                  </a:lnTo>
                  <a:lnTo>
                    <a:pt x="538429" y="46507"/>
                  </a:lnTo>
                  <a:lnTo>
                    <a:pt x="520446" y="58572"/>
                  </a:lnTo>
                  <a:lnTo>
                    <a:pt x="508203" y="78600"/>
                  </a:lnTo>
                  <a:lnTo>
                    <a:pt x="503682" y="106527"/>
                  </a:lnTo>
                  <a:lnTo>
                    <a:pt x="508228" y="134620"/>
                  </a:lnTo>
                  <a:lnTo>
                    <a:pt x="520547" y="154787"/>
                  </a:lnTo>
                  <a:lnTo>
                    <a:pt x="538619" y="166941"/>
                  </a:lnTo>
                  <a:lnTo>
                    <a:pt x="560400" y="171005"/>
                  </a:lnTo>
                  <a:lnTo>
                    <a:pt x="574332" y="169240"/>
                  </a:lnTo>
                  <a:lnTo>
                    <a:pt x="586790" y="164084"/>
                  </a:lnTo>
                  <a:lnTo>
                    <a:pt x="596938" y="155816"/>
                  </a:lnTo>
                  <a:lnTo>
                    <a:pt x="600417" y="150304"/>
                  </a:lnTo>
                  <a:lnTo>
                    <a:pt x="603973" y="144691"/>
                  </a:lnTo>
                  <a:lnTo>
                    <a:pt x="603973" y="167995"/>
                  </a:lnTo>
                  <a:lnTo>
                    <a:pt x="628129" y="167995"/>
                  </a:lnTo>
                  <a:lnTo>
                    <a:pt x="628129" y="144691"/>
                  </a:lnTo>
                  <a:lnTo>
                    <a:pt x="628129" y="68986"/>
                  </a:lnTo>
                  <a:lnTo>
                    <a:pt x="628129" y="44843"/>
                  </a:lnTo>
                  <a:close/>
                </a:path>
              </a:pathLst>
            </a:custGeom>
            <a:solidFill>
              <a:srgbClr val="FFFFFF"/>
            </a:solidFill>
          </p:spPr>
          <p:txBody>
            <a:bodyPr wrap="square" lIns="0" tIns="0" rIns="0" bIns="0" rtlCol="0"/>
            <a:lstStyle/>
            <a:p>
              <a:endParaRPr/>
            </a:p>
          </p:txBody>
        </p:sp>
        <p:sp>
          <p:nvSpPr>
            <p:cNvPr id="17" name="object 17"/>
            <p:cNvSpPr/>
            <p:nvPr/>
          </p:nvSpPr>
          <p:spPr>
            <a:xfrm>
              <a:off x="2247502" y="5605005"/>
              <a:ext cx="113664" cy="109855"/>
            </a:xfrm>
            <a:custGeom>
              <a:avLst/>
              <a:gdLst/>
              <a:ahLst/>
              <a:cxnLst/>
              <a:rect l="l" t="t" r="r" b="b"/>
              <a:pathLst>
                <a:path w="113664" h="109854">
                  <a:moveTo>
                    <a:pt x="4140" y="0"/>
                  </a:moveTo>
                  <a:lnTo>
                    <a:pt x="1854" y="12"/>
                  </a:lnTo>
                  <a:lnTo>
                    <a:pt x="0" y="1854"/>
                  </a:lnTo>
                  <a:lnTo>
                    <a:pt x="0" y="107416"/>
                  </a:lnTo>
                  <a:lnTo>
                    <a:pt x="1866" y="109270"/>
                  </a:lnTo>
                  <a:lnTo>
                    <a:pt x="4140" y="109270"/>
                  </a:lnTo>
                  <a:lnTo>
                    <a:pt x="113360" y="109270"/>
                  </a:lnTo>
                  <a:lnTo>
                    <a:pt x="104775" y="66745"/>
                  </a:lnTo>
                  <a:lnTo>
                    <a:pt x="81367" y="32021"/>
                  </a:lnTo>
                  <a:lnTo>
                    <a:pt x="46650" y="8600"/>
                  </a:lnTo>
                  <a:lnTo>
                    <a:pt x="4140" y="0"/>
                  </a:lnTo>
                  <a:close/>
                </a:path>
              </a:pathLst>
            </a:custGeom>
            <a:solidFill>
              <a:srgbClr val="1E9DD8"/>
            </a:solidFill>
          </p:spPr>
          <p:txBody>
            <a:bodyPr wrap="square" lIns="0" tIns="0" rIns="0" bIns="0" rtlCol="0"/>
            <a:lstStyle/>
            <a:p>
              <a:endParaRPr/>
            </a:p>
          </p:txBody>
        </p:sp>
        <p:sp>
          <p:nvSpPr>
            <p:cNvPr id="18" name="object 18"/>
            <p:cNvSpPr/>
            <p:nvPr/>
          </p:nvSpPr>
          <p:spPr>
            <a:xfrm>
              <a:off x="2470129" y="5604998"/>
              <a:ext cx="113664" cy="109855"/>
            </a:xfrm>
            <a:custGeom>
              <a:avLst/>
              <a:gdLst/>
              <a:ahLst/>
              <a:cxnLst/>
              <a:rect l="l" t="t" r="r" b="b"/>
              <a:pathLst>
                <a:path w="113664" h="109854">
                  <a:moveTo>
                    <a:pt x="111505" y="0"/>
                  </a:moveTo>
                  <a:lnTo>
                    <a:pt x="109219" y="0"/>
                  </a:lnTo>
                  <a:lnTo>
                    <a:pt x="0" y="0"/>
                  </a:lnTo>
                  <a:lnTo>
                    <a:pt x="8589" y="42532"/>
                  </a:lnTo>
                  <a:lnTo>
                    <a:pt x="31997" y="77258"/>
                  </a:lnTo>
                  <a:lnTo>
                    <a:pt x="66711" y="100677"/>
                  </a:lnTo>
                  <a:lnTo>
                    <a:pt x="109219" y="109270"/>
                  </a:lnTo>
                  <a:lnTo>
                    <a:pt x="111505" y="109270"/>
                  </a:lnTo>
                  <a:lnTo>
                    <a:pt x="113360" y="107429"/>
                  </a:lnTo>
                  <a:lnTo>
                    <a:pt x="113360" y="1866"/>
                  </a:lnTo>
                  <a:lnTo>
                    <a:pt x="111505" y="0"/>
                  </a:lnTo>
                  <a:close/>
                </a:path>
              </a:pathLst>
            </a:custGeom>
            <a:solidFill>
              <a:srgbClr val="FFFFFF"/>
            </a:solidFill>
          </p:spPr>
          <p:txBody>
            <a:bodyPr wrap="square" lIns="0" tIns="0" rIns="0" bIns="0" rtlCol="0"/>
            <a:lstStyle/>
            <a:p>
              <a:endParaRPr/>
            </a:p>
          </p:txBody>
        </p:sp>
        <p:sp>
          <p:nvSpPr>
            <p:cNvPr id="19" name="object 19"/>
            <p:cNvSpPr/>
            <p:nvPr/>
          </p:nvSpPr>
          <p:spPr>
            <a:xfrm>
              <a:off x="2251584" y="5604997"/>
              <a:ext cx="635" cy="0"/>
            </a:xfrm>
            <a:custGeom>
              <a:avLst/>
              <a:gdLst/>
              <a:ahLst/>
              <a:cxnLst/>
              <a:rect l="l" t="t" r="r" b="b"/>
              <a:pathLst>
                <a:path w="635">
                  <a:moveTo>
                    <a:pt x="0" y="0"/>
                  </a:moveTo>
                  <a:lnTo>
                    <a:pt x="63" y="0"/>
                  </a:lnTo>
                </a:path>
              </a:pathLst>
            </a:custGeom>
            <a:solidFill>
              <a:srgbClr val="303082"/>
            </a:solidFill>
          </p:spPr>
          <p:txBody>
            <a:bodyPr wrap="square" lIns="0" tIns="0" rIns="0" bIns="0" rtlCol="0"/>
            <a:lstStyle/>
            <a:p>
              <a:endParaRPr/>
            </a:p>
          </p:txBody>
        </p:sp>
        <p:sp>
          <p:nvSpPr>
            <p:cNvPr id="20" name="object 20"/>
            <p:cNvSpPr/>
            <p:nvPr/>
          </p:nvSpPr>
          <p:spPr>
            <a:xfrm>
              <a:off x="2251637" y="5605005"/>
              <a:ext cx="219075" cy="222885"/>
            </a:xfrm>
            <a:custGeom>
              <a:avLst/>
              <a:gdLst/>
              <a:ahLst/>
              <a:cxnLst/>
              <a:rect l="l" t="t" r="r" b="b"/>
              <a:pathLst>
                <a:path w="219075" h="222885">
                  <a:moveTo>
                    <a:pt x="0" y="0"/>
                  </a:moveTo>
                  <a:lnTo>
                    <a:pt x="42520" y="8600"/>
                  </a:lnTo>
                  <a:lnTo>
                    <a:pt x="77236" y="32021"/>
                  </a:lnTo>
                  <a:lnTo>
                    <a:pt x="100639" y="66745"/>
                  </a:lnTo>
                  <a:lnTo>
                    <a:pt x="109127" y="108800"/>
                  </a:lnTo>
                  <a:lnTo>
                    <a:pt x="109219" y="220776"/>
                  </a:lnTo>
                  <a:lnTo>
                    <a:pt x="111074" y="222618"/>
                  </a:lnTo>
                  <a:lnTo>
                    <a:pt x="216649" y="222618"/>
                  </a:lnTo>
                  <a:lnTo>
                    <a:pt x="218503" y="220776"/>
                  </a:lnTo>
                  <a:lnTo>
                    <a:pt x="218503" y="218490"/>
                  </a:lnTo>
                  <a:lnTo>
                    <a:pt x="217691" y="190431"/>
                  </a:lnTo>
                  <a:lnTo>
                    <a:pt x="208848" y="135837"/>
                  </a:lnTo>
                  <a:lnTo>
                    <a:pt x="179816" y="80696"/>
                  </a:lnTo>
                  <a:lnTo>
                    <a:pt x="139559" y="40439"/>
                  </a:lnTo>
                  <a:lnTo>
                    <a:pt x="84142" y="11133"/>
                  </a:lnTo>
                  <a:lnTo>
                    <a:pt x="28334" y="1085"/>
                  </a:lnTo>
                  <a:lnTo>
                    <a:pt x="0" y="0"/>
                  </a:lnTo>
                  <a:close/>
                </a:path>
              </a:pathLst>
            </a:custGeom>
            <a:solidFill>
              <a:srgbClr val="FFFFFF"/>
            </a:solidFill>
          </p:spPr>
          <p:txBody>
            <a:bodyPr wrap="square" lIns="0" tIns="0" rIns="0" bIns="0" rtlCol="0"/>
            <a:lstStyle/>
            <a:p>
              <a:endParaRPr/>
            </a:p>
          </p:txBody>
        </p:sp>
        <p:sp>
          <p:nvSpPr>
            <p:cNvPr id="21" name="object 21"/>
            <p:cNvSpPr/>
            <p:nvPr/>
          </p:nvSpPr>
          <p:spPr>
            <a:xfrm>
              <a:off x="2360853" y="5491670"/>
              <a:ext cx="219075" cy="222885"/>
            </a:xfrm>
            <a:custGeom>
              <a:avLst/>
              <a:gdLst/>
              <a:ahLst/>
              <a:cxnLst/>
              <a:rect l="l" t="t" r="r" b="b"/>
              <a:pathLst>
                <a:path w="219075" h="222885">
                  <a:moveTo>
                    <a:pt x="218490" y="222605"/>
                  </a:moveTo>
                  <a:lnTo>
                    <a:pt x="175983" y="214007"/>
                  </a:lnTo>
                  <a:lnTo>
                    <a:pt x="141262" y="190588"/>
                  </a:lnTo>
                  <a:lnTo>
                    <a:pt x="117868" y="155867"/>
                  </a:lnTo>
                  <a:lnTo>
                    <a:pt x="109270" y="113347"/>
                  </a:lnTo>
                  <a:lnTo>
                    <a:pt x="109270" y="1841"/>
                  </a:lnTo>
                  <a:lnTo>
                    <a:pt x="107416" y="0"/>
                  </a:lnTo>
                  <a:lnTo>
                    <a:pt x="1841" y="0"/>
                  </a:lnTo>
                  <a:lnTo>
                    <a:pt x="0" y="1841"/>
                  </a:lnTo>
                  <a:lnTo>
                    <a:pt x="3771" y="60020"/>
                  </a:lnTo>
                  <a:lnTo>
                    <a:pt x="19253" y="111582"/>
                  </a:lnTo>
                  <a:lnTo>
                    <a:pt x="57505" y="163360"/>
                  </a:lnTo>
                  <a:lnTo>
                    <a:pt x="102717" y="198107"/>
                  </a:lnTo>
                  <a:lnTo>
                    <a:pt x="161721" y="217970"/>
                  </a:lnTo>
                  <a:lnTo>
                    <a:pt x="190157" y="221526"/>
                  </a:lnTo>
                  <a:lnTo>
                    <a:pt x="218490" y="222605"/>
                  </a:lnTo>
                  <a:close/>
                </a:path>
              </a:pathLst>
            </a:custGeom>
            <a:solidFill>
              <a:srgbClr val="1E9DD8"/>
            </a:solidFill>
          </p:spPr>
          <p:txBody>
            <a:bodyPr wrap="square" lIns="0" tIns="0" rIns="0" bIns="0" rtlCol="0"/>
            <a:lstStyle/>
            <a:p>
              <a:endParaRPr/>
            </a:p>
          </p:txBody>
        </p:sp>
      </p:grpSp>
      <p:sp>
        <p:nvSpPr>
          <p:cNvPr id="22" name="object 22"/>
          <p:cNvSpPr/>
          <p:nvPr/>
        </p:nvSpPr>
        <p:spPr>
          <a:xfrm>
            <a:off x="2793593" y="5786666"/>
            <a:ext cx="628015" cy="171450"/>
          </a:xfrm>
          <a:custGeom>
            <a:avLst/>
            <a:gdLst/>
            <a:ahLst/>
            <a:cxnLst/>
            <a:rect l="l" t="t" r="r" b="b"/>
            <a:pathLst>
              <a:path w="628014" h="171450">
                <a:moveTo>
                  <a:pt x="155422" y="168135"/>
                </a:moveTo>
                <a:lnTo>
                  <a:pt x="142608" y="137528"/>
                </a:lnTo>
                <a:lnTo>
                  <a:pt x="134226" y="117487"/>
                </a:lnTo>
                <a:lnTo>
                  <a:pt x="108648" y="56388"/>
                </a:lnTo>
                <a:lnTo>
                  <a:pt x="108648" y="117487"/>
                </a:lnTo>
                <a:lnTo>
                  <a:pt x="46558" y="117487"/>
                </a:lnTo>
                <a:lnTo>
                  <a:pt x="77609" y="39662"/>
                </a:lnTo>
                <a:lnTo>
                  <a:pt x="108648" y="117487"/>
                </a:lnTo>
                <a:lnTo>
                  <a:pt x="108648" y="56388"/>
                </a:lnTo>
                <a:lnTo>
                  <a:pt x="101650" y="39662"/>
                </a:lnTo>
                <a:lnTo>
                  <a:pt x="90106" y="12065"/>
                </a:lnTo>
                <a:lnTo>
                  <a:pt x="65100" y="12065"/>
                </a:lnTo>
                <a:lnTo>
                  <a:pt x="0" y="168135"/>
                </a:lnTo>
                <a:lnTo>
                  <a:pt x="26517" y="168135"/>
                </a:lnTo>
                <a:lnTo>
                  <a:pt x="38595" y="137528"/>
                </a:lnTo>
                <a:lnTo>
                  <a:pt x="116624" y="137528"/>
                </a:lnTo>
                <a:lnTo>
                  <a:pt x="128917" y="168135"/>
                </a:lnTo>
                <a:lnTo>
                  <a:pt x="155422" y="168135"/>
                </a:lnTo>
                <a:close/>
              </a:path>
              <a:path w="628014" h="171450">
                <a:moveTo>
                  <a:pt x="236321" y="1943"/>
                </a:moveTo>
                <a:lnTo>
                  <a:pt x="230708" y="863"/>
                </a:lnTo>
                <a:lnTo>
                  <a:pt x="222097" y="0"/>
                </a:lnTo>
                <a:lnTo>
                  <a:pt x="214553" y="0"/>
                </a:lnTo>
                <a:lnTo>
                  <a:pt x="195834" y="2501"/>
                </a:lnTo>
                <a:lnTo>
                  <a:pt x="182422" y="9994"/>
                </a:lnTo>
                <a:lnTo>
                  <a:pt x="174345" y="22453"/>
                </a:lnTo>
                <a:lnTo>
                  <a:pt x="171653" y="39878"/>
                </a:lnTo>
                <a:lnTo>
                  <a:pt x="171653" y="44843"/>
                </a:lnTo>
                <a:lnTo>
                  <a:pt x="154622" y="44843"/>
                </a:lnTo>
                <a:lnTo>
                  <a:pt x="154622" y="63588"/>
                </a:lnTo>
                <a:lnTo>
                  <a:pt x="171653" y="63588"/>
                </a:lnTo>
                <a:lnTo>
                  <a:pt x="171653" y="168135"/>
                </a:lnTo>
                <a:lnTo>
                  <a:pt x="196011" y="168135"/>
                </a:lnTo>
                <a:lnTo>
                  <a:pt x="196011" y="63588"/>
                </a:lnTo>
                <a:lnTo>
                  <a:pt x="230708" y="63588"/>
                </a:lnTo>
                <a:lnTo>
                  <a:pt x="230708" y="44843"/>
                </a:lnTo>
                <a:lnTo>
                  <a:pt x="196011" y="44843"/>
                </a:lnTo>
                <a:lnTo>
                  <a:pt x="196011" y="40525"/>
                </a:lnTo>
                <a:lnTo>
                  <a:pt x="197434" y="31089"/>
                </a:lnTo>
                <a:lnTo>
                  <a:pt x="201752" y="24434"/>
                </a:lnTo>
                <a:lnTo>
                  <a:pt x="209016" y="20485"/>
                </a:lnTo>
                <a:lnTo>
                  <a:pt x="219290" y="19189"/>
                </a:lnTo>
                <a:lnTo>
                  <a:pt x="228346" y="19405"/>
                </a:lnTo>
                <a:lnTo>
                  <a:pt x="232879" y="20256"/>
                </a:lnTo>
                <a:lnTo>
                  <a:pt x="236321" y="1943"/>
                </a:lnTo>
                <a:close/>
              </a:path>
              <a:path w="628014" h="171450">
                <a:moveTo>
                  <a:pt x="312762" y="43967"/>
                </a:moveTo>
                <a:lnTo>
                  <a:pt x="295833" y="43942"/>
                </a:lnTo>
                <a:lnTo>
                  <a:pt x="283248" y="48437"/>
                </a:lnTo>
                <a:lnTo>
                  <a:pt x="274586" y="56095"/>
                </a:lnTo>
                <a:lnTo>
                  <a:pt x="269430" y="65519"/>
                </a:lnTo>
                <a:lnTo>
                  <a:pt x="269430" y="44831"/>
                </a:lnTo>
                <a:lnTo>
                  <a:pt x="245287" y="44831"/>
                </a:lnTo>
                <a:lnTo>
                  <a:pt x="245287" y="168135"/>
                </a:lnTo>
                <a:lnTo>
                  <a:pt x="269430" y="168135"/>
                </a:lnTo>
                <a:lnTo>
                  <a:pt x="269430" y="107124"/>
                </a:lnTo>
                <a:lnTo>
                  <a:pt x="271907" y="87439"/>
                </a:lnTo>
                <a:lnTo>
                  <a:pt x="279450" y="73939"/>
                </a:lnTo>
                <a:lnTo>
                  <a:pt x="292163" y="67056"/>
                </a:lnTo>
                <a:lnTo>
                  <a:pt x="310172" y="67246"/>
                </a:lnTo>
                <a:lnTo>
                  <a:pt x="312762" y="43967"/>
                </a:lnTo>
                <a:close/>
              </a:path>
              <a:path w="628014" h="171450">
                <a:moveTo>
                  <a:pt x="350558" y="44831"/>
                </a:moveTo>
                <a:lnTo>
                  <a:pt x="326631" y="44831"/>
                </a:lnTo>
                <a:lnTo>
                  <a:pt x="326631" y="168135"/>
                </a:lnTo>
                <a:lnTo>
                  <a:pt x="350558" y="168135"/>
                </a:lnTo>
                <a:lnTo>
                  <a:pt x="350558" y="44831"/>
                </a:lnTo>
                <a:close/>
              </a:path>
              <a:path w="628014" h="171450">
                <a:moveTo>
                  <a:pt x="353136" y="5816"/>
                </a:moveTo>
                <a:lnTo>
                  <a:pt x="346456" y="1079"/>
                </a:lnTo>
                <a:lnTo>
                  <a:pt x="330504" y="1079"/>
                </a:lnTo>
                <a:lnTo>
                  <a:pt x="324472" y="5816"/>
                </a:lnTo>
                <a:lnTo>
                  <a:pt x="324472" y="21983"/>
                </a:lnTo>
                <a:lnTo>
                  <a:pt x="330504" y="26949"/>
                </a:lnTo>
                <a:lnTo>
                  <a:pt x="346456" y="26949"/>
                </a:lnTo>
                <a:lnTo>
                  <a:pt x="353136" y="21983"/>
                </a:lnTo>
                <a:lnTo>
                  <a:pt x="353136" y="5816"/>
                </a:lnTo>
                <a:close/>
              </a:path>
              <a:path w="628014" h="171450">
                <a:moveTo>
                  <a:pt x="488975" y="84709"/>
                </a:moveTo>
                <a:lnTo>
                  <a:pt x="481101" y="66294"/>
                </a:lnTo>
                <a:lnTo>
                  <a:pt x="469023" y="53073"/>
                </a:lnTo>
                <a:lnTo>
                  <a:pt x="452589" y="45123"/>
                </a:lnTo>
                <a:lnTo>
                  <a:pt x="431622" y="42456"/>
                </a:lnTo>
                <a:lnTo>
                  <a:pt x="407085" y="47218"/>
                </a:lnTo>
                <a:lnTo>
                  <a:pt x="387794" y="60490"/>
                </a:lnTo>
                <a:lnTo>
                  <a:pt x="375158" y="80746"/>
                </a:lnTo>
                <a:lnTo>
                  <a:pt x="370624" y="106476"/>
                </a:lnTo>
                <a:lnTo>
                  <a:pt x="375158" y="132219"/>
                </a:lnTo>
                <a:lnTo>
                  <a:pt x="387794" y="152476"/>
                </a:lnTo>
                <a:lnTo>
                  <a:pt x="407085" y="165747"/>
                </a:lnTo>
                <a:lnTo>
                  <a:pt x="431622" y="170497"/>
                </a:lnTo>
                <a:lnTo>
                  <a:pt x="452043" y="167627"/>
                </a:lnTo>
                <a:lnTo>
                  <a:pt x="488543" y="128257"/>
                </a:lnTo>
                <a:lnTo>
                  <a:pt x="462445" y="134988"/>
                </a:lnTo>
                <a:lnTo>
                  <a:pt x="454558" y="143052"/>
                </a:lnTo>
                <a:lnTo>
                  <a:pt x="444525" y="148082"/>
                </a:lnTo>
                <a:lnTo>
                  <a:pt x="432701" y="149809"/>
                </a:lnTo>
                <a:lnTo>
                  <a:pt x="417322" y="146646"/>
                </a:lnTo>
                <a:lnTo>
                  <a:pt x="405333" y="137769"/>
                </a:lnTo>
                <a:lnTo>
                  <a:pt x="397548" y="124079"/>
                </a:lnTo>
                <a:lnTo>
                  <a:pt x="394766" y="106476"/>
                </a:lnTo>
                <a:lnTo>
                  <a:pt x="397548" y="88760"/>
                </a:lnTo>
                <a:lnTo>
                  <a:pt x="405333" y="75006"/>
                </a:lnTo>
                <a:lnTo>
                  <a:pt x="417322" y="66103"/>
                </a:lnTo>
                <a:lnTo>
                  <a:pt x="432701" y="62928"/>
                </a:lnTo>
                <a:lnTo>
                  <a:pt x="445058" y="64516"/>
                </a:lnTo>
                <a:lnTo>
                  <a:pt x="455015" y="69316"/>
                </a:lnTo>
                <a:lnTo>
                  <a:pt x="462724" y="77393"/>
                </a:lnTo>
                <a:lnTo>
                  <a:pt x="468274" y="88798"/>
                </a:lnTo>
                <a:lnTo>
                  <a:pt x="488975" y="84709"/>
                </a:lnTo>
                <a:close/>
              </a:path>
              <a:path w="628014" h="171450">
                <a:moveTo>
                  <a:pt x="627811" y="44831"/>
                </a:moveTo>
                <a:lnTo>
                  <a:pt x="604316" y="44831"/>
                </a:lnTo>
                <a:lnTo>
                  <a:pt x="604316" y="106476"/>
                </a:lnTo>
                <a:lnTo>
                  <a:pt x="601484" y="124866"/>
                </a:lnTo>
                <a:lnTo>
                  <a:pt x="566153" y="150241"/>
                </a:lnTo>
                <a:lnTo>
                  <a:pt x="550392" y="147256"/>
                </a:lnTo>
                <a:lnTo>
                  <a:pt x="538213" y="138633"/>
                </a:lnTo>
                <a:lnTo>
                  <a:pt x="530352" y="124866"/>
                </a:lnTo>
                <a:lnTo>
                  <a:pt x="527570" y="106476"/>
                </a:lnTo>
                <a:lnTo>
                  <a:pt x="530339" y="88303"/>
                </a:lnTo>
                <a:lnTo>
                  <a:pt x="538111" y="74599"/>
                </a:lnTo>
                <a:lnTo>
                  <a:pt x="550176" y="65951"/>
                </a:lnTo>
                <a:lnTo>
                  <a:pt x="565734" y="62928"/>
                </a:lnTo>
                <a:lnTo>
                  <a:pt x="581406" y="65951"/>
                </a:lnTo>
                <a:lnTo>
                  <a:pt x="593598" y="74599"/>
                </a:lnTo>
                <a:lnTo>
                  <a:pt x="601497" y="88303"/>
                </a:lnTo>
                <a:lnTo>
                  <a:pt x="604316" y="106476"/>
                </a:lnTo>
                <a:lnTo>
                  <a:pt x="604316" y="44831"/>
                </a:lnTo>
                <a:lnTo>
                  <a:pt x="603669" y="44831"/>
                </a:lnTo>
                <a:lnTo>
                  <a:pt x="603669" y="68973"/>
                </a:lnTo>
                <a:lnTo>
                  <a:pt x="599871" y="62928"/>
                </a:lnTo>
                <a:lnTo>
                  <a:pt x="596557" y="57658"/>
                </a:lnTo>
                <a:lnTo>
                  <a:pt x="586397" y="49339"/>
                </a:lnTo>
                <a:lnTo>
                  <a:pt x="573925" y="44208"/>
                </a:lnTo>
                <a:lnTo>
                  <a:pt x="559904" y="42456"/>
                </a:lnTo>
                <a:lnTo>
                  <a:pt x="538162" y="46494"/>
                </a:lnTo>
                <a:lnTo>
                  <a:pt x="520192" y="58547"/>
                </a:lnTo>
                <a:lnTo>
                  <a:pt x="507949" y="78562"/>
                </a:lnTo>
                <a:lnTo>
                  <a:pt x="503428" y="106476"/>
                </a:lnTo>
                <a:lnTo>
                  <a:pt x="507974" y="134556"/>
                </a:lnTo>
                <a:lnTo>
                  <a:pt x="520293" y="154711"/>
                </a:lnTo>
                <a:lnTo>
                  <a:pt x="538353" y="166865"/>
                </a:lnTo>
                <a:lnTo>
                  <a:pt x="560120" y="170929"/>
                </a:lnTo>
                <a:lnTo>
                  <a:pt x="574052" y="169164"/>
                </a:lnTo>
                <a:lnTo>
                  <a:pt x="586498" y="164007"/>
                </a:lnTo>
                <a:lnTo>
                  <a:pt x="596658" y="155740"/>
                </a:lnTo>
                <a:lnTo>
                  <a:pt x="600125" y="150241"/>
                </a:lnTo>
                <a:lnTo>
                  <a:pt x="603669" y="144627"/>
                </a:lnTo>
                <a:lnTo>
                  <a:pt x="603669" y="167906"/>
                </a:lnTo>
                <a:lnTo>
                  <a:pt x="627811" y="167906"/>
                </a:lnTo>
                <a:lnTo>
                  <a:pt x="627811" y="144627"/>
                </a:lnTo>
                <a:lnTo>
                  <a:pt x="627811" y="68973"/>
                </a:lnTo>
                <a:lnTo>
                  <a:pt x="627811" y="44831"/>
                </a:lnTo>
                <a:close/>
              </a:path>
            </a:pathLst>
          </a:custGeom>
          <a:solidFill>
            <a:srgbClr val="FFFFFF"/>
          </a:solidFill>
        </p:spPr>
        <p:txBody>
          <a:bodyPr wrap="square" lIns="0" tIns="0" rIns="0" bIns="0" rtlCol="0"/>
          <a:lstStyle/>
          <a:p>
            <a:endParaRPr/>
          </a:p>
        </p:txBody>
      </p:sp>
      <p:grpSp>
        <p:nvGrpSpPr>
          <p:cNvPr id="23" name="object 23"/>
          <p:cNvGrpSpPr/>
          <p:nvPr/>
        </p:nvGrpSpPr>
        <p:grpSpPr>
          <a:xfrm>
            <a:off x="3462289" y="6066612"/>
            <a:ext cx="741045" cy="71755"/>
            <a:chOff x="3462289" y="6066612"/>
            <a:chExt cx="741045" cy="71755"/>
          </a:xfrm>
        </p:grpSpPr>
        <p:pic>
          <p:nvPicPr>
            <p:cNvPr id="24" name="object 24"/>
            <p:cNvPicPr/>
            <p:nvPr/>
          </p:nvPicPr>
          <p:blipFill>
            <a:blip r:embed="rId8" cstate="print"/>
            <a:stretch>
              <a:fillRect/>
            </a:stretch>
          </p:blipFill>
          <p:spPr>
            <a:xfrm>
              <a:off x="3462289" y="6070749"/>
              <a:ext cx="90845" cy="67250"/>
            </a:xfrm>
            <a:prstGeom prst="rect">
              <a:avLst/>
            </a:prstGeom>
          </p:spPr>
        </p:pic>
        <p:sp>
          <p:nvSpPr>
            <p:cNvPr id="25" name="object 25"/>
            <p:cNvSpPr/>
            <p:nvPr/>
          </p:nvSpPr>
          <p:spPr>
            <a:xfrm>
              <a:off x="3579558" y="6066612"/>
              <a:ext cx="623570" cy="59055"/>
            </a:xfrm>
            <a:custGeom>
              <a:avLst/>
              <a:gdLst/>
              <a:ahLst/>
              <a:cxnLst/>
              <a:rect l="l" t="t" r="r" b="b"/>
              <a:pathLst>
                <a:path w="623570" h="59054">
                  <a:moveTo>
                    <a:pt x="8572" y="4140"/>
                  </a:moveTo>
                  <a:lnTo>
                    <a:pt x="0" y="4140"/>
                  </a:lnTo>
                  <a:lnTo>
                    <a:pt x="0" y="57708"/>
                  </a:lnTo>
                  <a:lnTo>
                    <a:pt x="8572" y="57708"/>
                  </a:lnTo>
                  <a:lnTo>
                    <a:pt x="8572" y="4140"/>
                  </a:lnTo>
                  <a:close/>
                </a:path>
                <a:path w="623570" h="59054">
                  <a:moveTo>
                    <a:pt x="58191" y="34772"/>
                  </a:moveTo>
                  <a:lnTo>
                    <a:pt x="57162" y="25984"/>
                  </a:lnTo>
                  <a:lnTo>
                    <a:pt x="54038" y="19697"/>
                  </a:lnTo>
                  <a:lnTo>
                    <a:pt x="48704" y="15913"/>
                  </a:lnTo>
                  <a:lnTo>
                    <a:pt x="41109" y="14655"/>
                  </a:lnTo>
                  <a:lnTo>
                    <a:pt x="33997" y="14655"/>
                  </a:lnTo>
                  <a:lnTo>
                    <a:pt x="29197" y="17830"/>
                  </a:lnTo>
                  <a:lnTo>
                    <a:pt x="27266" y="23088"/>
                  </a:lnTo>
                  <a:lnTo>
                    <a:pt x="27266" y="15392"/>
                  </a:lnTo>
                  <a:lnTo>
                    <a:pt x="18986" y="15392"/>
                  </a:lnTo>
                  <a:lnTo>
                    <a:pt x="18986" y="57708"/>
                  </a:lnTo>
                  <a:lnTo>
                    <a:pt x="27266" y="57708"/>
                  </a:lnTo>
                  <a:lnTo>
                    <a:pt x="27266" y="27076"/>
                  </a:lnTo>
                  <a:lnTo>
                    <a:pt x="30530" y="21831"/>
                  </a:lnTo>
                  <a:lnTo>
                    <a:pt x="46355" y="21831"/>
                  </a:lnTo>
                  <a:lnTo>
                    <a:pt x="49911" y="26200"/>
                  </a:lnTo>
                  <a:lnTo>
                    <a:pt x="49911" y="57708"/>
                  </a:lnTo>
                  <a:lnTo>
                    <a:pt x="58191" y="57708"/>
                  </a:lnTo>
                  <a:lnTo>
                    <a:pt x="58191" y="34772"/>
                  </a:lnTo>
                  <a:close/>
                </a:path>
                <a:path w="623570" h="59054">
                  <a:moveTo>
                    <a:pt x="91097" y="660"/>
                  </a:moveTo>
                  <a:lnTo>
                    <a:pt x="89166" y="292"/>
                  </a:lnTo>
                  <a:lnTo>
                    <a:pt x="86207" y="0"/>
                  </a:lnTo>
                  <a:lnTo>
                    <a:pt x="73850" y="0"/>
                  </a:lnTo>
                  <a:lnTo>
                    <a:pt x="68897" y="4584"/>
                  </a:lnTo>
                  <a:lnTo>
                    <a:pt x="68897" y="15379"/>
                  </a:lnTo>
                  <a:lnTo>
                    <a:pt x="63055" y="15379"/>
                  </a:lnTo>
                  <a:lnTo>
                    <a:pt x="63055" y="21818"/>
                  </a:lnTo>
                  <a:lnTo>
                    <a:pt x="68897" y="21818"/>
                  </a:lnTo>
                  <a:lnTo>
                    <a:pt x="68897" y="57708"/>
                  </a:lnTo>
                  <a:lnTo>
                    <a:pt x="77266" y="57708"/>
                  </a:lnTo>
                  <a:lnTo>
                    <a:pt x="77266" y="21818"/>
                  </a:lnTo>
                  <a:lnTo>
                    <a:pt x="89166" y="21818"/>
                  </a:lnTo>
                  <a:lnTo>
                    <a:pt x="89166" y="15379"/>
                  </a:lnTo>
                  <a:lnTo>
                    <a:pt x="77266" y="15379"/>
                  </a:lnTo>
                  <a:lnTo>
                    <a:pt x="77266" y="8953"/>
                  </a:lnTo>
                  <a:lnTo>
                    <a:pt x="79844" y="6578"/>
                  </a:lnTo>
                  <a:lnTo>
                    <a:pt x="88353" y="6654"/>
                  </a:lnTo>
                  <a:lnTo>
                    <a:pt x="89916" y="6946"/>
                  </a:lnTo>
                  <a:lnTo>
                    <a:pt x="91097" y="660"/>
                  </a:lnTo>
                  <a:close/>
                </a:path>
                <a:path w="623570" h="59054">
                  <a:moveTo>
                    <a:pt x="135026" y="36550"/>
                  </a:moveTo>
                  <a:lnTo>
                    <a:pt x="133299" y="27305"/>
                  </a:lnTo>
                  <a:lnTo>
                    <a:pt x="133184" y="26682"/>
                  </a:lnTo>
                  <a:lnTo>
                    <a:pt x="129590" y="21602"/>
                  </a:lnTo>
                  <a:lnTo>
                    <a:pt x="128346" y="19850"/>
                  </a:lnTo>
                  <a:lnTo>
                    <a:pt x="126733" y="18923"/>
                  </a:lnTo>
                  <a:lnTo>
                    <a:pt x="126733" y="27305"/>
                  </a:lnTo>
                  <a:lnTo>
                    <a:pt x="126657" y="45948"/>
                  </a:lnTo>
                  <a:lnTo>
                    <a:pt x="121488" y="51574"/>
                  </a:lnTo>
                  <a:lnTo>
                    <a:pt x="105727" y="51574"/>
                  </a:lnTo>
                  <a:lnTo>
                    <a:pt x="100469" y="45948"/>
                  </a:lnTo>
                  <a:lnTo>
                    <a:pt x="100469" y="27305"/>
                  </a:lnTo>
                  <a:lnTo>
                    <a:pt x="100977" y="26682"/>
                  </a:lnTo>
                  <a:lnTo>
                    <a:pt x="105727" y="21602"/>
                  </a:lnTo>
                  <a:lnTo>
                    <a:pt x="121412" y="21602"/>
                  </a:lnTo>
                  <a:lnTo>
                    <a:pt x="126733" y="27305"/>
                  </a:lnTo>
                  <a:lnTo>
                    <a:pt x="126733" y="18923"/>
                  </a:lnTo>
                  <a:lnTo>
                    <a:pt x="121475" y="15862"/>
                  </a:lnTo>
                  <a:lnTo>
                    <a:pt x="113563" y="14579"/>
                  </a:lnTo>
                  <a:lnTo>
                    <a:pt x="105664" y="15862"/>
                  </a:lnTo>
                  <a:lnTo>
                    <a:pt x="98831" y="19850"/>
                  </a:lnTo>
                  <a:lnTo>
                    <a:pt x="94005" y="26682"/>
                  </a:lnTo>
                  <a:lnTo>
                    <a:pt x="92189" y="36550"/>
                  </a:lnTo>
                  <a:lnTo>
                    <a:pt x="93903" y="45948"/>
                  </a:lnTo>
                  <a:lnTo>
                    <a:pt x="94005" y="46494"/>
                  </a:lnTo>
                  <a:lnTo>
                    <a:pt x="98831" y="53378"/>
                  </a:lnTo>
                  <a:lnTo>
                    <a:pt x="105702" y="57378"/>
                  </a:lnTo>
                  <a:lnTo>
                    <a:pt x="113639" y="58674"/>
                  </a:lnTo>
                  <a:lnTo>
                    <a:pt x="121539" y="57378"/>
                  </a:lnTo>
                  <a:lnTo>
                    <a:pt x="128384" y="53378"/>
                  </a:lnTo>
                  <a:lnTo>
                    <a:pt x="129654" y="51574"/>
                  </a:lnTo>
                  <a:lnTo>
                    <a:pt x="133197" y="46494"/>
                  </a:lnTo>
                  <a:lnTo>
                    <a:pt x="135026" y="36550"/>
                  </a:lnTo>
                  <a:close/>
                </a:path>
                <a:path w="623570" h="59054">
                  <a:moveTo>
                    <a:pt x="166090" y="15100"/>
                  </a:moveTo>
                  <a:lnTo>
                    <a:pt x="157289" y="13843"/>
                  </a:lnTo>
                  <a:lnTo>
                    <a:pt x="152844" y="17983"/>
                  </a:lnTo>
                  <a:lnTo>
                    <a:pt x="151218" y="22491"/>
                  </a:lnTo>
                  <a:lnTo>
                    <a:pt x="151218" y="15392"/>
                  </a:lnTo>
                  <a:lnTo>
                    <a:pt x="142938" y="15392"/>
                  </a:lnTo>
                  <a:lnTo>
                    <a:pt x="142938" y="57708"/>
                  </a:lnTo>
                  <a:lnTo>
                    <a:pt x="151218" y="57708"/>
                  </a:lnTo>
                  <a:lnTo>
                    <a:pt x="151218" y="26416"/>
                  </a:lnTo>
                  <a:lnTo>
                    <a:pt x="155740" y="21310"/>
                  </a:lnTo>
                  <a:lnTo>
                    <a:pt x="165201" y="23088"/>
                  </a:lnTo>
                  <a:lnTo>
                    <a:pt x="166090" y="15100"/>
                  </a:lnTo>
                  <a:close/>
                </a:path>
                <a:path w="623570" h="59054">
                  <a:moveTo>
                    <a:pt x="236169" y="36182"/>
                  </a:moveTo>
                  <a:lnTo>
                    <a:pt x="235305" y="26377"/>
                  </a:lnTo>
                  <a:lnTo>
                    <a:pt x="232613" y="19659"/>
                  </a:lnTo>
                  <a:lnTo>
                    <a:pt x="227926" y="15811"/>
                  </a:lnTo>
                  <a:lnTo>
                    <a:pt x="221081" y="14579"/>
                  </a:lnTo>
                  <a:lnTo>
                    <a:pt x="213169" y="14579"/>
                  </a:lnTo>
                  <a:lnTo>
                    <a:pt x="207543" y="18275"/>
                  </a:lnTo>
                  <a:lnTo>
                    <a:pt x="205549" y="24714"/>
                  </a:lnTo>
                  <a:lnTo>
                    <a:pt x="203250" y="17322"/>
                  </a:lnTo>
                  <a:lnTo>
                    <a:pt x="199771" y="14655"/>
                  </a:lnTo>
                  <a:lnTo>
                    <a:pt x="186093" y="14655"/>
                  </a:lnTo>
                  <a:lnTo>
                    <a:pt x="181279" y="17907"/>
                  </a:lnTo>
                  <a:lnTo>
                    <a:pt x="179806" y="23380"/>
                  </a:lnTo>
                  <a:lnTo>
                    <a:pt x="179806" y="15392"/>
                  </a:lnTo>
                  <a:lnTo>
                    <a:pt x="171513" y="15392"/>
                  </a:lnTo>
                  <a:lnTo>
                    <a:pt x="171513" y="57708"/>
                  </a:lnTo>
                  <a:lnTo>
                    <a:pt x="179806" y="57708"/>
                  </a:lnTo>
                  <a:lnTo>
                    <a:pt x="179806" y="26644"/>
                  </a:lnTo>
                  <a:lnTo>
                    <a:pt x="182905" y="21831"/>
                  </a:lnTo>
                  <a:lnTo>
                    <a:pt x="196964" y="21831"/>
                  </a:lnTo>
                  <a:lnTo>
                    <a:pt x="199478" y="25819"/>
                  </a:lnTo>
                  <a:lnTo>
                    <a:pt x="199478" y="57708"/>
                  </a:lnTo>
                  <a:lnTo>
                    <a:pt x="207772" y="57708"/>
                  </a:lnTo>
                  <a:lnTo>
                    <a:pt x="207772" y="26200"/>
                  </a:lnTo>
                  <a:lnTo>
                    <a:pt x="210794" y="21755"/>
                  </a:lnTo>
                  <a:lnTo>
                    <a:pt x="225082" y="21755"/>
                  </a:lnTo>
                  <a:lnTo>
                    <a:pt x="227888" y="26047"/>
                  </a:lnTo>
                  <a:lnTo>
                    <a:pt x="227888" y="57708"/>
                  </a:lnTo>
                  <a:lnTo>
                    <a:pt x="236169" y="57708"/>
                  </a:lnTo>
                  <a:lnTo>
                    <a:pt x="236169" y="36182"/>
                  </a:lnTo>
                  <a:close/>
                </a:path>
                <a:path w="623570" h="59054">
                  <a:moveTo>
                    <a:pt x="286283" y="15392"/>
                  </a:moveTo>
                  <a:lnTo>
                    <a:pt x="278218" y="15392"/>
                  </a:lnTo>
                  <a:lnTo>
                    <a:pt x="278218" y="27305"/>
                  </a:lnTo>
                  <a:lnTo>
                    <a:pt x="278142" y="45948"/>
                  </a:lnTo>
                  <a:lnTo>
                    <a:pt x="272897" y="51574"/>
                  </a:lnTo>
                  <a:lnTo>
                    <a:pt x="257213" y="51574"/>
                  </a:lnTo>
                  <a:lnTo>
                    <a:pt x="251891" y="45948"/>
                  </a:lnTo>
                  <a:lnTo>
                    <a:pt x="251891" y="27305"/>
                  </a:lnTo>
                  <a:lnTo>
                    <a:pt x="252133" y="26974"/>
                  </a:lnTo>
                  <a:lnTo>
                    <a:pt x="257213" y="21602"/>
                  </a:lnTo>
                  <a:lnTo>
                    <a:pt x="272821" y="21602"/>
                  </a:lnTo>
                  <a:lnTo>
                    <a:pt x="278218" y="27305"/>
                  </a:lnTo>
                  <a:lnTo>
                    <a:pt x="278218" y="15392"/>
                  </a:lnTo>
                  <a:lnTo>
                    <a:pt x="278003" y="15392"/>
                  </a:lnTo>
                  <a:lnTo>
                    <a:pt x="278003" y="23685"/>
                  </a:lnTo>
                  <a:lnTo>
                    <a:pt x="277139" y="21602"/>
                  </a:lnTo>
                  <a:lnTo>
                    <a:pt x="275564" y="17830"/>
                  </a:lnTo>
                  <a:lnTo>
                    <a:pt x="269633" y="14579"/>
                  </a:lnTo>
                  <a:lnTo>
                    <a:pt x="262978" y="14579"/>
                  </a:lnTo>
                  <a:lnTo>
                    <a:pt x="255524" y="15963"/>
                  </a:lnTo>
                  <a:lnTo>
                    <a:pt x="249351" y="20104"/>
                  </a:lnTo>
                  <a:lnTo>
                    <a:pt x="245148" y="26974"/>
                  </a:lnTo>
                  <a:lnTo>
                    <a:pt x="243598" y="36550"/>
                  </a:lnTo>
                  <a:lnTo>
                    <a:pt x="245122" y="45948"/>
                  </a:lnTo>
                  <a:lnTo>
                    <a:pt x="245160" y="46189"/>
                  </a:lnTo>
                  <a:lnTo>
                    <a:pt x="249389" y="53111"/>
                  </a:lnTo>
                  <a:lnTo>
                    <a:pt x="255587" y="57277"/>
                  </a:lnTo>
                  <a:lnTo>
                    <a:pt x="263055" y="58674"/>
                  </a:lnTo>
                  <a:lnTo>
                    <a:pt x="269633" y="58674"/>
                  </a:lnTo>
                  <a:lnTo>
                    <a:pt x="275628" y="55346"/>
                  </a:lnTo>
                  <a:lnTo>
                    <a:pt x="277202" y="51574"/>
                  </a:lnTo>
                  <a:lnTo>
                    <a:pt x="278003" y="49644"/>
                  </a:lnTo>
                  <a:lnTo>
                    <a:pt x="278003" y="57632"/>
                  </a:lnTo>
                  <a:lnTo>
                    <a:pt x="286283" y="57632"/>
                  </a:lnTo>
                  <a:lnTo>
                    <a:pt x="286283" y="49644"/>
                  </a:lnTo>
                  <a:lnTo>
                    <a:pt x="286283" y="23685"/>
                  </a:lnTo>
                  <a:lnTo>
                    <a:pt x="286283" y="15392"/>
                  </a:lnTo>
                  <a:close/>
                </a:path>
                <a:path w="623570" h="59054">
                  <a:moveTo>
                    <a:pt x="383730" y="57708"/>
                  </a:moveTo>
                  <a:lnTo>
                    <a:pt x="374103" y="4140"/>
                  </a:lnTo>
                  <a:lnTo>
                    <a:pt x="363753" y="4140"/>
                  </a:lnTo>
                  <a:lnTo>
                    <a:pt x="348957" y="48679"/>
                  </a:lnTo>
                  <a:lnTo>
                    <a:pt x="334162" y="4140"/>
                  </a:lnTo>
                  <a:lnTo>
                    <a:pt x="323799" y="4140"/>
                  </a:lnTo>
                  <a:lnTo>
                    <a:pt x="314185" y="57708"/>
                  </a:lnTo>
                  <a:lnTo>
                    <a:pt x="322834" y="57708"/>
                  </a:lnTo>
                  <a:lnTo>
                    <a:pt x="330454" y="15684"/>
                  </a:lnTo>
                  <a:lnTo>
                    <a:pt x="344665" y="57708"/>
                  </a:lnTo>
                  <a:lnTo>
                    <a:pt x="353250" y="57708"/>
                  </a:lnTo>
                  <a:lnTo>
                    <a:pt x="367449" y="15684"/>
                  </a:lnTo>
                  <a:lnTo>
                    <a:pt x="375069" y="57708"/>
                  </a:lnTo>
                  <a:lnTo>
                    <a:pt x="383730" y="57708"/>
                  </a:lnTo>
                  <a:close/>
                </a:path>
                <a:path w="623570" h="59054">
                  <a:moveTo>
                    <a:pt x="431317" y="15392"/>
                  </a:moveTo>
                  <a:lnTo>
                    <a:pt x="423252" y="15392"/>
                  </a:lnTo>
                  <a:lnTo>
                    <a:pt x="423252" y="27305"/>
                  </a:lnTo>
                  <a:lnTo>
                    <a:pt x="423176" y="45948"/>
                  </a:lnTo>
                  <a:lnTo>
                    <a:pt x="417931" y="51574"/>
                  </a:lnTo>
                  <a:lnTo>
                    <a:pt x="402247" y="51574"/>
                  </a:lnTo>
                  <a:lnTo>
                    <a:pt x="396925" y="45948"/>
                  </a:lnTo>
                  <a:lnTo>
                    <a:pt x="396925" y="27305"/>
                  </a:lnTo>
                  <a:lnTo>
                    <a:pt x="397167" y="26974"/>
                  </a:lnTo>
                  <a:lnTo>
                    <a:pt x="402247" y="21602"/>
                  </a:lnTo>
                  <a:lnTo>
                    <a:pt x="417855" y="21602"/>
                  </a:lnTo>
                  <a:lnTo>
                    <a:pt x="423252" y="27305"/>
                  </a:lnTo>
                  <a:lnTo>
                    <a:pt x="423252" y="15392"/>
                  </a:lnTo>
                  <a:lnTo>
                    <a:pt x="423037" y="15392"/>
                  </a:lnTo>
                  <a:lnTo>
                    <a:pt x="423037" y="23685"/>
                  </a:lnTo>
                  <a:lnTo>
                    <a:pt x="422160" y="21602"/>
                  </a:lnTo>
                  <a:lnTo>
                    <a:pt x="420598" y="17830"/>
                  </a:lnTo>
                  <a:lnTo>
                    <a:pt x="414680" y="14579"/>
                  </a:lnTo>
                  <a:lnTo>
                    <a:pt x="408012" y="14579"/>
                  </a:lnTo>
                  <a:lnTo>
                    <a:pt x="400545" y="15963"/>
                  </a:lnTo>
                  <a:lnTo>
                    <a:pt x="394373" y="20104"/>
                  </a:lnTo>
                  <a:lnTo>
                    <a:pt x="390182" y="26974"/>
                  </a:lnTo>
                  <a:lnTo>
                    <a:pt x="388632" y="36550"/>
                  </a:lnTo>
                  <a:lnTo>
                    <a:pt x="390156" y="45948"/>
                  </a:lnTo>
                  <a:lnTo>
                    <a:pt x="390194" y="46189"/>
                  </a:lnTo>
                  <a:lnTo>
                    <a:pt x="394411" y="53111"/>
                  </a:lnTo>
                  <a:lnTo>
                    <a:pt x="400608" y="57277"/>
                  </a:lnTo>
                  <a:lnTo>
                    <a:pt x="408089" y="58674"/>
                  </a:lnTo>
                  <a:lnTo>
                    <a:pt x="414680" y="58674"/>
                  </a:lnTo>
                  <a:lnTo>
                    <a:pt x="420662" y="55346"/>
                  </a:lnTo>
                  <a:lnTo>
                    <a:pt x="422224" y="51574"/>
                  </a:lnTo>
                  <a:lnTo>
                    <a:pt x="423037" y="49644"/>
                  </a:lnTo>
                  <a:lnTo>
                    <a:pt x="423037" y="57632"/>
                  </a:lnTo>
                  <a:lnTo>
                    <a:pt x="431317" y="57632"/>
                  </a:lnTo>
                  <a:lnTo>
                    <a:pt x="431317" y="49644"/>
                  </a:lnTo>
                  <a:lnTo>
                    <a:pt x="431317" y="23685"/>
                  </a:lnTo>
                  <a:lnTo>
                    <a:pt x="431317" y="15392"/>
                  </a:lnTo>
                  <a:close/>
                </a:path>
                <a:path w="623570" h="59054">
                  <a:moveTo>
                    <a:pt x="464375" y="15100"/>
                  </a:moveTo>
                  <a:lnTo>
                    <a:pt x="455574" y="13843"/>
                  </a:lnTo>
                  <a:lnTo>
                    <a:pt x="451142" y="17983"/>
                  </a:lnTo>
                  <a:lnTo>
                    <a:pt x="449516" y="22491"/>
                  </a:lnTo>
                  <a:lnTo>
                    <a:pt x="449516" y="15392"/>
                  </a:lnTo>
                  <a:lnTo>
                    <a:pt x="441223" y="15392"/>
                  </a:lnTo>
                  <a:lnTo>
                    <a:pt x="441223" y="57708"/>
                  </a:lnTo>
                  <a:lnTo>
                    <a:pt x="449516" y="57708"/>
                  </a:lnTo>
                  <a:lnTo>
                    <a:pt x="449516" y="26416"/>
                  </a:lnTo>
                  <a:lnTo>
                    <a:pt x="454025" y="21310"/>
                  </a:lnTo>
                  <a:lnTo>
                    <a:pt x="463499" y="23088"/>
                  </a:lnTo>
                  <a:lnTo>
                    <a:pt x="464375" y="15100"/>
                  </a:lnTo>
                  <a:close/>
                </a:path>
                <a:path w="623570" h="59054">
                  <a:moveTo>
                    <a:pt x="508927" y="57708"/>
                  </a:moveTo>
                  <a:lnTo>
                    <a:pt x="487248" y="35737"/>
                  </a:lnTo>
                  <a:lnTo>
                    <a:pt x="508038" y="15392"/>
                  </a:lnTo>
                  <a:lnTo>
                    <a:pt x="497014" y="15392"/>
                  </a:lnTo>
                  <a:lnTo>
                    <a:pt x="478294" y="34848"/>
                  </a:lnTo>
                  <a:lnTo>
                    <a:pt x="478294" y="1625"/>
                  </a:lnTo>
                  <a:lnTo>
                    <a:pt x="470014" y="1625"/>
                  </a:lnTo>
                  <a:lnTo>
                    <a:pt x="470014" y="57708"/>
                  </a:lnTo>
                  <a:lnTo>
                    <a:pt x="478294" y="57708"/>
                  </a:lnTo>
                  <a:lnTo>
                    <a:pt x="478294" y="36842"/>
                  </a:lnTo>
                  <a:lnTo>
                    <a:pt x="497827" y="57708"/>
                  </a:lnTo>
                  <a:lnTo>
                    <a:pt x="508927" y="57708"/>
                  </a:lnTo>
                  <a:close/>
                </a:path>
                <a:path w="623570" h="59054">
                  <a:moveTo>
                    <a:pt x="550837" y="38696"/>
                  </a:moveTo>
                  <a:lnTo>
                    <a:pt x="550252" y="32181"/>
                  </a:lnTo>
                  <a:lnTo>
                    <a:pt x="549960" y="28930"/>
                  </a:lnTo>
                  <a:lnTo>
                    <a:pt x="545998" y="21310"/>
                  </a:lnTo>
                  <a:lnTo>
                    <a:pt x="545782" y="21158"/>
                  </a:lnTo>
                  <a:lnTo>
                    <a:pt x="543064" y="19138"/>
                  </a:lnTo>
                  <a:lnTo>
                    <a:pt x="543064" y="32181"/>
                  </a:lnTo>
                  <a:lnTo>
                    <a:pt x="517398" y="32181"/>
                  </a:lnTo>
                  <a:lnTo>
                    <a:pt x="518287" y="25450"/>
                  </a:lnTo>
                  <a:lnTo>
                    <a:pt x="518363" y="24866"/>
                  </a:lnTo>
                  <a:lnTo>
                    <a:pt x="523316" y="21158"/>
                  </a:lnTo>
                  <a:lnTo>
                    <a:pt x="537895" y="21158"/>
                  </a:lnTo>
                  <a:lnTo>
                    <a:pt x="542480" y="25450"/>
                  </a:lnTo>
                  <a:lnTo>
                    <a:pt x="543064" y="32181"/>
                  </a:lnTo>
                  <a:lnTo>
                    <a:pt x="543064" y="19138"/>
                  </a:lnTo>
                  <a:lnTo>
                    <a:pt x="539305" y="16344"/>
                  </a:lnTo>
                  <a:lnTo>
                    <a:pt x="530263" y="14579"/>
                  </a:lnTo>
                  <a:lnTo>
                    <a:pt x="521589" y="16179"/>
                  </a:lnTo>
                  <a:lnTo>
                    <a:pt x="514845" y="20675"/>
                  </a:lnTo>
                  <a:lnTo>
                    <a:pt x="510451" y="27622"/>
                  </a:lnTo>
                  <a:lnTo>
                    <a:pt x="508889" y="36550"/>
                  </a:lnTo>
                  <a:lnTo>
                    <a:pt x="510438" y="45567"/>
                  </a:lnTo>
                  <a:lnTo>
                    <a:pt x="514832" y="52501"/>
                  </a:lnTo>
                  <a:lnTo>
                    <a:pt x="521690" y="56946"/>
                  </a:lnTo>
                  <a:lnTo>
                    <a:pt x="530644" y="58521"/>
                  </a:lnTo>
                  <a:lnTo>
                    <a:pt x="540181" y="58521"/>
                  </a:lnTo>
                  <a:lnTo>
                    <a:pt x="546836" y="54533"/>
                  </a:lnTo>
                  <a:lnTo>
                    <a:pt x="548119" y="51574"/>
                  </a:lnTo>
                  <a:lnTo>
                    <a:pt x="550138" y="46913"/>
                  </a:lnTo>
                  <a:lnTo>
                    <a:pt x="550240" y="46685"/>
                  </a:lnTo>
                  <a:lnTo>
                    <a:pt x="543077" y="45567"/>
                  </a:lnTo>
                  <a:lnTo>
                    <a:pt x="542594" y="45567"/>
                  </a:lnTo>
                  <a:lnTo>
                    <a:pt x="540550" y="49580"/>
                  </a:lnTo>
                  <a:lnTo>
                    <a:pt x="536702" y="51574"/>
                  </a:lnTo>
                  <a:lnTo>
                    <a:pt x="522579" y="51574"/>
                  </a:lnTo>
                  <a:lnTo>
                    <a:pt x="517474" y="46913"/>
                  </a:lnTo>
                  <a:lnTo>
                    <a:pt x="517182" y="38696"/>
                  </a:lnTo>
                  <a:lnTo>
                    <a:pt x="550837" y="38696"/>
                  </a:lnTo>
                  <a:close/>
                </a:path>
                <a:path w="623570" h="59054">
                  <a:moveTo>
                    <a:pt x="581837" y="57708"/>
                  </a:moveTo>
                  <a:lnTo>
                    <a:pt x="580732" y="51269"/>
                  </a:lnTo>
                  <a:lnTo>
                    <a:pt x="578142" y="51650"/>
                  </a:lnTo>
                  <a:lnTo>
                    <a:pt x="570890" y="51650"/>
                  </a:lnTo>
                  <a:lnTo>
                    <a:pt x="568591" y="48615"/>
                  </a:lnTo>
                  <a:lnTo>
                    <a:pt x="568591" y="21831"/>
                  </a:lnTo>
                  <a:lnTo>
                    <a:pt x="581101" y="21831"/>
                  </a:lnTo>
                  <a:lnTo>
                    <a:pt x="581101" y="15392"/>
                  </a:lnTo>
                  <a:lnTo>
                    <a:pt x="568591" y="15392"/>
                  </a:lnTo>
                  <a:lnTo>
                    <a:pt x="568591" y="5854"/>
                  </a:lnTo>
                  <a:lnTo>
                    <a:pt x="560235" y="7620"/>
                  </a:lnTo>
                  <a:lnTo>
                    <a:pt x="560235" y="15392"/>
                  </a:lnTo>
                  <a:lnTo>
                    <a:pt x="554088" y="15392"/>
                  </a:lnTo>
                  <a:lnTo>
                    <a:pt x="554088" y="21831"/>
                  </a:lnTo>
                  <a:lnTo>
                    <a:pt x="560235" y="21831"/>
                  </a:lnTo>
                  <a:lnTo>
                    <a:pt x="560235" y="40843"/>
                  </a:lnTo>
                  <a:lnTo>
                    <a:pt x="560235" y="53784"/>
                  </a:lnTo>
                  <a:lnTo>
                    <a:pt x="565188" y="58305"/>
                  </a:lnTo>
                  <a:lnTo>
                    <a:pt x="577837" y="58305"/>
                  </a:lnTo>
                  <a:lnTo>
                    <a:pt x="580212" y="58077"/>
                  </a:lnTo>
                  <a:lnTo>
                    <a:pt x="581837" y="57708"/>
                  </a:lnTo>
                  <a:close/>
                </a:path>
                <a:path w="623570" h="59054">
                  <a:moveTo>
                    <a:pt x="623265" y="45199"/>
                  </a:moveTo>
                  <a:lnTo>
                    <a:pt x="618820" y="36296"/>
                  </a:lnTo>
                  <a:lnTo>
                    <a:pt x="609053" y="33096"/>
                  </a:lnTo>
                  <a:lnTo>
                    <a:pt x="599287" y="31381"/>
                  </a:lnTo>
                  <a:lnTo>
                    <a:pt x="594855" y="26924"/>
                  </a:lnTo>
                  <a:lnTo>
                    <a:pt x="594855" y="23444"/>
                  </a:lnTo>
                  <a:lnTo>
                    <a:pt x="598411" y="21450"/>
                  </a:lnTo>
                  <a:lnTo>
                    <a:pt x="608838" y="21450"/>
                  </a:lnTo>
                  <a:lnTo>
                    <a:pt x="612990" y="23228"/>
                  </a:lnTo>
                  <a:lnTo>
                    <a:pt x="614756" y="26339"/>
                  </a:lnTo>
                  <a:lnTo>
                    <a:pt x="622160" y="24345"/>
                  </a:lnTo>
                  <a:lnTo>
                    <a:pt x="619645" y="18491"/>
                  </a:lnTo>
                  <a:lnTo>
                    <a:pt x="611873" y="14643"/>
                  </a:lnTo>
                  <a:lnTo>
                    <a:pt x="594410" y="14643"/>
                  </a:lnTo>
                  <a:lnTo>
                    <a:pt x="586727" y="19532"/>
                  </a:lnTo>
                  <a:lnTo>
                    <a:pt x="586727" y="26784"/>
                  </a:lnTo>
                  <a:lnTo>
                    <a:pt x="591134" y="35826"/>
                  </a:lnTo>
                  <a:lnTo>
                    <a:pt x="600811" y="39128"/>
                  </a:lnTo>
                  <a:lnTo>
                    <a:pt x="610501" y="40932"/>
                  </a:lnTo>
                  <a:lnTo>
                    <a:pt x="614908" y="45427"/>
                  </a:lnTo>
                  <a:lnTo>
                    <a:pt x="614908" y="49276"/>
                  </a:lnTo>
                  <a:lnTo>
                    <a:pt x="611352" y="51346"/>
                  </a:lnTo>
                  <a:lnTo>
                    <a:pt x="598855" y="51346"/>
                  </a:lnTo>
                  <a:lnTo>
                    <a:pt x="594487" y="49276"/>
                  </a:lnTo>
                  <a:lnTo>
                    <a:pt x="592416" y="45427"/>
                  </a:lnTo>
                  <a:lnTo>
                    <a:pt x="584873" y="47498"/>
                  </a:lnTo>
                  <a:lnTo>
                    <a:pt x="587463" y="54152"/>
                  </a:lnTo>
                  <a:lnTo>
                    <a:pt x="595236" y="58445"/>
                  </a:lnTo>
                  <a:lnTo>
                    <a:pt x="616089" y="58445"/>
                  </a:lnTo>
                  <a:lnTo>
                    <a:pt x="623265" y="53340"/>
                  </a:lnTo>
                  <a:lnTo>
                    <a:pt x="623265" y="45199"/>
                  </a:lnTo>
                  <a:close/>
                </a:path>
              </a:pathLst>
            </a:custGeom>
            <a:solidFill>
              <a:srgbClr val="FFFFFF"/>
            </a:solidFill>
          </p:spPr>
          <p:txBody>
            <a:bodyPr wrap="square" lIns="0" tIns="0" rIns="0" bIns="0" rtlCol="0"/>
            <a:lstStyle/>
            <a:p>
              <a:endParaRPr/>
            </a:p>
          </p:txBody>
        </p:sp>
      </p:grpSp>
      <p:grpSp>
        <p:nvGrpSpPr>
          <p:cNvPr id="26" name="object 26"/>
          <p:cNvGrpSpPr/>
          <p:nvPr/>
        </p:nvGrpSpPr>
        <p:grpSpPr>
          <a:xfrm>
            <a:off x="3513231" y="5491764"/>
            <a:ext cx="1024255" cy="466090"/>
            <a:chOff x="3513231" y="5491764"/>
            <a:chExt cx="1024255" cy="466090"/>
          </a:xfrm>
        </p:grpSpPr>
        <p:sp>
          <p:nvSpPr>
            <p:cNvPr id="27" name="object 27"/>
            <p:cNvSpPr/>
            <p:nvPr/>
          </p:nvSpPr>
          <p:spPr>
            <a:xfrm>
              <a:off x="3513226" y="5798730"/>
              <a:ext cx="124460" cy="156210"/>
            </a:xfrm>
            <a:custGeom>
              <a:avLst/>
              <a:gdLst/>
              <a:ahLst/>
              <a:cxnLst/>
              <a:rect l="l" t="t" r="r" b="b"/>
              <a:pathLst>
                <a:path w="124460" h="156210">
                  <a:moveTo>
                    <a:pt x="124167" y="0"/>
                  </a:moveTo>
                  <a:lnTo>
                    <a:pt x="99161" y="0"/>
                  </a:lnTo>
                  <a:lnTo>
                    <a:pt x="99161" y="66040"/>
                  </a:lnTo>
                  <a:lnTo>
                    <a:pt x="25006" y="66040"/>
                  </a:lnTo>
                  <a:lnTo>
                    <a:pt x="25006" y="0"/>
                  </a:lnTo>
                  <a:lnTo>
                    <a:pt x="0" y="0"/>
                  </a:lnTo>
                  <a:lnTo>
                    <a:pt x="0" y="66040"/>
                  </a:lnTo>
                  <a:lnTo>
                    <a:pt x="0" y="87630"/>
                  </a:lnTo>
                  <a:lnTo>
                    <a:pt x="0" y="156210"/>
                  </a:lnTo>
                  <a:lnTo>
                    <a:pt x="25006" y="156210"/>
                  </a:lnTo>
                  <a:lnTo>
                    <a:pt x="25006" y="87630"/>
                  </a:lnTo>
                  <a:lnTo>
                    <a:pt x="99161" y="87630"/>
                  </a:lnTo>
                  <a:lnTo>
                    <a:pt x="99161" y="156210"/>
                  </a:lnTo>
                  <a:lnTo>
                    <a:pt x="124167" y="156210"/>
                  </a:lnTo>
                  <a:lnTo>
                    <a:pt x="124167" y="87630"/>
                  </a:lnTo>
                  <a:lnTo>
                    <a:pt x="124167" y="66040"/>
                  </a:lnTo>
                  <a:lnTo>
                    <a:pt x="124167" y="0"/>
                  </a:lnTo>
                  <a:close/>
                </a:path>
              </a:pathLst>
            </a:custGeom>
            <a:solidFill>
              <a:srgbClr val="FFFFFF"/>
            </a:solidFill>
          </p:spPr>
          <p:txBody>
            <a:bodyPr wrap="square" lIns="0" tIns="0" rIns="0" bIns="0" rtlCol="0"/>
            <a:lstStyle/>
            <a:p>
              <a:endParaRPr/>
            </a:p>
          </p:txBody>
        </p:sp>
        <p:pic>
          <p:nvPicPr>
            <p:cNvPr id="28" name="object 28"/>
            <p:cNvPicPr/>
            <p:nvPr/>
          </p:nvPicPr>
          <p:blipFill>
            <a:blip r:embed="rId9" cstate="print"/>
            <a:stretch>
              <a:fillRect/>
            </a:stretch>
          </p:blipFill>
          <p:spPr>
            <a:xfrm>
              <a:off x="3660778" y="5829122"/>
              <a:ext cx="262596" cy="128473"/>
            </a:xfrm>
            <a:prstGeom prst="rect">
              <a:avLst/>
            </a:prstGeom>
          </p:spPr>
        </p:pic>
        <p:sp>
          <p:nvSpPr>
            <p:cNvPr id="29" name="object 29"/>
            <p:cNvSpPr/>
            <p:nvPr/>
          </p:nvSpPr>
          <p:spPr>
            <a:xfrm>
              <a:off x="3950271" y="5791390"/>
              <a:ext cx="248920" cy="165735"/>
            </a:xfrm>
            <a:custGeom>
              <a:avLst/>
              <a:gdLst/>
              <a:ahLst/>
              <a:cxnLst/>
              <a:rect l="l" t="t" r="r" b="b"/>
              <a:pathLst>
                <a:path w="248920" h="165735">
                  <a:moveTo>
                    <a:pt x="24358" y="0"/>
                  </a:moveTo>
                  <a:lnTo>
                    <a:pt x="0" y="0"/>
                  </a:lnTo>
                  <a:lnTo>
                    <a:pt x="0" y="163398"/>
                  </a:lnTo>
                  <a:lnTo>
                    <a:pt x="24358" y="163398"/>
                  </a:lnTo>
                  <a:lnTo>
                    <a:pt x="24358" y="0"/>
                  </a:lnTo>
                  <a:close/>
                </a:path>
                <a:path w="248920" h="165735">
                  <a:moveTo>
                    <a:pt x="119621" y="163410"/>
                  </a:moveTo>
                  <a:lnTo>
                    <a:pt x="116395" y="144665"/>
                  </a:lnTo>
                  <a:lnTo>
                    <a:pt x="108839" y="145732"/>
                  </a:lnTo>
                  <a:lnTo>
                    <a:pt x="106476" y="145732"/>
                  </a:lnTo>
                  <a:lnTo>
                    <a:pt x="94589" y="143954"/>
                  </a:lnTo>
                  <a:lnTo>
                    <a:pt x="86728" y="138137"/>
                  </a:lnTo>
                  <a:lnTo>
                    <a:pt x="82372" y="127546"/>
                  </a:lnTo>
                  <a:lnTo>
                    <a:pt x="81038" y="111455"/>
                  </a:lnTo>
                  <a:lnTo>
                    <a:pt x="81038" y="58864"/>
                  </a:lnTo>
                  <a:lnTo>
                    <a:pt x="117462" y="58864"/>
                  </a:lnTo>
                  <a:lnTo>
                    <a:pt x="117462" y="40106"/>
                  </a:lnTo>
                  <a:lnTo>
                    <a:pt x="81038" y="40106"/>
                  </a:lnTo>
                  <a:lnTo>
                    <a:pt x="81038" y="12306"/>
                  </a:lnTo>
                  <a:lnTo>
                    <a:pt x="56680" y="17475"/>
                  </a:lnTo>
                  <a:lnTo>
                    <a:pt x="56680" y="40106"/>
                  </a:lnTo>
                  <a:lnTo>
                    <a:pt x="38785" y="40106"/>
                  </a:lnTo>
                  <a:lnTo>
                    <a:pt x="38785" y="58864"/>
                  </a:lnTo>
                  <a:lnTo>
                    <a:pt x="56680" y="58864"/>
                  </a:lnTo>
                  <a:lnTo>
                    <a:pt x="56680" y="114261"/>
                  </a:lnTo>
                  <a:lnTo>
                    <a:pt x="59436" y="138125"/>
                  </a:lnTo>
                  <a:lnTo>
                    <a:pt x="67856" y="153847"/>
                  </a:lnTo>
                  <a:lnTo>
                    <a:pt x="82232" y="162496"/>
                  </a:lnTo>
                  <a:lnTo>
                    <a:pt x="102806" y="165138"/>
                  </a:lnTo>
                  <a:lnTo>
                    <a:pt x="107975" y="165138"/>
                  </a:lnTo>
                  <a:lnTo>
                    <a:pt x="114884" y="164490"/>
                  </a:lnTo>
                  <a:lnTo>
                    <a:pt x="119621" y="163410"/>
                  </a:lnTo>
                  <a:close/>
                </a:path>
                <a:path w="248920" h="165735">
                  <a:moveTo>
                    <a:pt x="248526" y="96583"/>
                  </a:moveTo>
                  <a:lnTo>
                    <a:pt x="245325" y="70142"/>
                  </a:lnTo>
                  <a:lnTo>
                    <a:pt x="235839" y="51917"/>
                  </a:lnTo>
                  <a:lnTo>
                    <a:pt x="220243" y="41363"/>
                  </a:lnTo>
                  <a:lnTo>
                    <a:pt x="198729" y="37960"/>
                  </a:lnTo>
                  <a:lnTo>
                    <a:pt x="183857" y="39763"/>
                  </a:lnTo>
                  <a:lnTo>
                    <a:pt x="172186" y="44831"/>
                  </a:lnTo>
                  <a:lnTo>
                    <a:pt x="163715" y="52590"/>
                  </a:lnTo>
                  <a:lnTo>
                    <a:pt x="158419" y="62522"/>
                  </a:lnTo>
                  <a:lnTo>
                    <a:pt x="158419" y="12"/>
                  </a:lnTo>
                  <a:lnTo>
                    <a:pt x="134277" y="12"/>
                  </a:lnTo>
                  <a:lnTo>
                    <a:pt x="134277" y="163410"/>
                  </a:lnTo>
                  <a:lnTo>
                    <a:pt x="158419" y="163410"/>
                  </a:lnTo>
                  <a:lnTo>
                    <a:pt x="158419" y="101333"/>
                  </a:lnTo>
                  <a:lnTo>
                    <a:pt x="160362" y="82956"/>
                  </a:lnTo>
                  <a:lnTo>
                    <a:pt x="166319" y="69672"/>
                  </a:lnTo>
                  <a:lnTo>
                    <a:pt x="176517" y="61582"/>
                  </a:lnTo>
                  <a:lnTo>
                    <a:pt x="191185" y="58864"/>
                  </a:lnTo>
                  <a:lnTo>
                    <a:pt x="206019" y="61175"/>
                  </a:lnTo>
                  <a:lnTo>
                    <a:pt x="216357" y="68351"/>
                  </a:lnTo>
                  <a:lnTo>
                    <a:pt x="222415" y="80683"/>
                  </a:lnTo>
                  <a:lnTo>
                    <a:pt x="224383" y="98526"/>
                  </a:lnTo>
                  <a:lnTo>
                    <a:pt x="224383" y="163410"/>
                  </a:lnTo>
                  <a:lnTo>
                    <a:pt x="248526" y="163410"/>
                  </a:lnTo>
                  <a:lnTo>
                    <a:pt x="248526" y="96583"/>
                  </a:lnTo>
                  <a:close/>
                </a:path>
              </a:pathLst>
            </a:custGeom>
            <a:solidFill>
              <a:srgbClr val="FFFFFF"/>
            </a:solidFill>
          </p:spPr>
          <p:txBody>
            <a:bodyPr wrap="square" lIns="0" tIns="0" rIns="0" bIns="0" rtlCol="0"/>
            <a:lstStyle/>
            <a:p>
              <a:endParaRPr/>
            </a:p>
          </p:txBody>
        </p:sp>
        <p:sp>
          <p:nvSpPr>
            <p:cNvPr id="30" name="object 30"/>
            <p:cNvSpPr/>
            <p:nvPr/>
          </p:nvSpPr>
          <p:spPr>
            <a:xfrm>
              <a:off x="4200484" y="5605416"/>
              <a:ext cx="113664" cy="109855"/>
            </a:xfrm>
            <a:custGeom>
              <a:avLst/>
              <a:gdLst/>
              <a:ahLst/>
              <a:cxnLst/>
              <a:rect l="l" t="t" r="r" b="b"/>
              <a:pathLst>
                <a:path w="113664" h="109854">
                  <a:moveTo>
                    <a:pt x="4140" y="0"/>
                  </a:moveTo>
                  <a:lnTo>
                    <a:pt x="1854" y="12"/>
                  </a:lnTo>
                  <a:lnTo>
                    <a:pt x="0" y="1866"/>
                  </a:lnTo>
                  <a:lnTo>
                    <a:pt x="0" y="107708"/>
                  </a:lnTo>
                  <a:lnTo>
                    <a:pt x="1854" y="109562"/>
                  </a:lnTo>
                  <a:lnTo>
                    <a:pt x="4140" y="109562"/>
                  </a:lnTo>
                  <a:lnTo>
                    <a:pt x="113639" y="109562"/>
                  </a:lnTo>
                  <a:lnTo>
                    <a:pt x="105034" y="66922"/>
                  </a:lnTo>
                  <a:lnTo>
                    <a:pt x="81568" y="32105"/>
                  </a:lnTo>
                  <a:lnTo>
                    <a:pt x="46763" y="8623"/>
                  </a:lnTo>
                  <a:lnTo>
                    <a:pt x="4140" y="0"/>
                  </a:lnTo>
                  <a:close/>
                </a:path>
              </a:pathLst>
            </a:custGeom>
            <a:solidFill>
              <a:srgbClr val="96C13D"/>
            </a:solidFill>
          </p:spPr>
          <p:txBody>
            <a:bodyPr wrap="square" lIns="0" tIns="0" rIns="0" bIns="0" rtlCol="0"/>
            <a:lstStyle/>
            <a:p>
              <a:endParaRPr/>
            </a:p>
          </p:txBody>
        </p:sp>
        <p:sp>
          <p:nvSpPr>
            <p:cNvPr id="31" name="object 31"/>
            <p:cNvSpPr/>
            <p:nvPr/>
          </p:nvSpPr>
          <p:spPr>
            <a:xfrm>
              <a:off x="4204614" y="5605424"/>
              <a:ext cx="332740" cy="223520"/>
            </a:xfrm>
            <a:custGeom>
              <a:avLst/>
              <a:gdLst/>
              <a:ahLst/>
              <a:cxnLst/>
              <a:rect l="l" t="t" r="r" b="b"/>
              <a:pathLst>
                <a:path w="332739" h="223520">
                  <a:moveTo>
                    <a:pt x="219075" y="219062"/>
                  </a:moveTo>
                  <a:lnTo>
                    <a:pt x="215290" y="163029"/>
                  </a:lnTo>
                  <a:lnTo>
                    <a:pt x="199771" y="111328"/>
                  </a:lnTo>
                  <a:lnTo>
                    <a:pt x="161417" y="59423"/>
                  </a:lnTo>
                  <a:lnTo>
                    <a:pt x="116078" y="24587"/>
                  </a:lnTo>
                  <a:lnTo>
                    <a:pt x="56934" y="4660"/>
                  </a:lnTo>
                  <a:lnTo>
                    <a:pt x="0" y="0"/>
                  </a:lnTo>
                  <a:lnTo>
                    <a:pt x="42621" y="8623"/>
                  </a:lnTo>
                  <a:lnTo>
                    <a:pt x="77431" y="32105"/>
                  </a:lnTo>
                  <a:lnTo>
                    <a:pt x="100901" y="66916"/>
                  </a:lnTo>
                  <a:lnTo>
                    <a:pt x="109423" y="109093"/>
                  </a:lnTo>
                  <a:lnTo>
                    <a:pt x="109512" y="221348"/>
                  </a:lnTo>
                  <a:lnTo>
                    <a:pt x="111366" y="223215"/>
                  </a:lnTo>
                  <a:lnTo>
                    <a:pt x="217208" y="223215"/>
                  </a:lnTo>
                  <a:lnTo>
                    <a:pt x="219062" y="221348"/>
                  </a:lnTo>
                  <a:lnTo>
                    <a:pt x="219075" y="219062"/>
                  </a:lnTo>
                  <a:close/>
                </a:path>
                <a:path w="332739" h="223520">
                  <a:moveTo>
                    <a:pt x="332714" y="1854"/>
                  </a:moveTo>
                  <a:lnTo>
                    <a:pt x="330873" y="0"/>
                  </a:lnTo>
                  <a:lnTo>
                    <a:pt x="328574" y="0"/>
                  </a:lnTo>
                  <a:lnTo>
                    <a:pt x="219075" y="0"/>
                  </a:lnTo>
                  <a:lnTo>
                    <a:pt x="227685" y="42646"/>
                  </a:lnTo>
                  <a:lnTo>
                    <a:pt x="251142" y="77457"/>
                  </a:lnTo>
                  <a:lnTo>
                    <a:pt x="285953" y="100939"/>
                  </a:lnTo>
                  <a:lnTo>
                    <a:pt x="328574" y="109562"/>
                  </a:lnTo>
                  <a:lnTo>
                    <a:pt x="330873" y="109550"/>
                  </a:lnTo>
                  <a:lnTo>
                    <a:pt x="332714" y="107696"/>
                  </a:lnTo>
                  <a:lnTo>
                    <a:pt x="332714" y="1854"/>
                  </a:lnTo>
                  <a:close/>
                </a:path>
              </a:pathLst>
            </a:custGeom>
            <a:solidFill>
              <a:srgbClr val="FFFFFF"/>
            </a:solidFill>
          </p:spPr>
          <p:txBody>
            <a:bodyPr wrap="square" lIns="0" tIns="0" rIns="0" bIns="0" rtlCol="0"/>
            <a:lstStyle/>
            <a:p>
              <a:endParaRPr/>
            </a:p>
          </p:txBody>
        </p:sp>
        <p:sp>
          <p:nvSpPr>
            <p:cNvPr id="32" name="object 32"/>
            <p:cNvSpPr/>
            <p:nvPr/>
          </p:nvSpPr>
          <p:spPr>
            <a:xfrm>
              <a:off x="4314128" y="5491764"/>
              <a:ext cx="219075" cy="223520"/>
            </a:xfrm>
            <a:custGeom>
              <a:avLst/>
              <a:gdLst/>
              <a:ahLst/>
              <a:cxnLst/>
              <a:rect l="l" t="t" r="r" b="b"/>
              <a:pathLst>
                <a:path w="219075" h="223520">
                  <a:moveTo>
                    <a:pt x="107708" y="0"/>
                  </a:moveTo>
                  <a:lnTo>
                    <a:pt x="1854" y="0"/>
                  </a:lnTo>
                  <a:lnTo>
                    <a:pt x="0" y="1854"/>
                  </a:lnTo>
                  <a:lnTo>
                    <a:pt x="3779" y="60191"/>
                  </a:lnTo>
                  <a:lnTo>
                    <a:pt x="19304" y="111887"/>
                  </a:lnTo>
                  <a:lnTo>
                    <a:pt x="57650" y="163801"/>
                  </a:lnTo>
                  <a:lnTo>
                    <a:pt x="102984" y="198640"/>
                  </a:lnTo>
                  <a:lnTo>
                    <a:pt x="162142" y="218552"/>
                  </a:lnTo>
                  <a:lnTo>
                    <a:pt x="219075" y="223215"/>
                  </a:lnTo>
                  <a:lnTo>
                    <a:pt x="176444" y="214593"/>
                  </a:lnTo>
                  <a:lnTo>
                    <a:pt x="141635" y="191114"/>
                  </a:lnTo>
                  <a:lnTo>
                    <a:pt x="118167" y="156297"/>
                  </a:lnTo>
                  <a:lnTo>
                    <a:pt x="109562" y="113665"/>
                  </a:lnTo>
                  <a:lnTo>
                    <a:pt x="109562" y="1854"/>
                  </a:lnTo>
                  <a:lnTo>
                    <a:pt x="107708" y="0"/>
                  </a:lnTo>
                  <a:close/>
                </a:path>
              </a:pathLst>
            </a:custGeom>
            <a:solidFill>
              <a:srgbClr val="96C13D"/>
            </a:solidFill>
          </p:spPr>
          <p:txBody>
            <a:bodyPr wrap="square" lIns="0" tIns="0" rIns="0" bIns="0" rtlCol="0"/>
            <a:lstStyle/>
            <a:p>
              <a:endParaRPr/>
            </a:p>
          </p:txBody>
        </p:sp>
      </p:grpSp>
      <p:sp>
        <p:nvSpPr>
          <p:cNvPr id="55" name="object 27">
            <a:extLst>
              <a:ext uri="{FF2B5EF4-FFF2-40B4-BE49-F238E27FC236}">
                <a16:creationId xmlns:a16="http://schemas.microsoft.com/office/drawing/2014/main" id="{AD31072A-E9B8-E3AC-8E41-776DFCD10C83}"/>
              </a:ext>
            </a:extLst>
          </p:cNvPr>
          <p:cNvSpPr txBox="1">
            <a:spLocks noGrp="1"/>
          </p:cNvSpPr>
          <p:nvPr>
            <p:ph type="ftr" sz="quarter" idx="5"/>
          </p:nvPr>
        </p:nvSpPr>
        <p:spPr>
          <a:xfrm>
            <a:off x="2797944" y="5444335"/>
            <a:ext cx="1540223" cy="185307"/>
          </a:xfrm>
          <a:prstGeom prst="rect">
            <a:avLst/>
          </a:prstGeom>
        </p:spPr>
        <p:txBody>
          <a:bodyPr vert="horz" wrap="square" lIns="0" tIns="635" rIns="0" bIns="0" rtlCol="0">
            <a:spAutoFit/>
          </a:bodyPr>
          <a:lstStyle/>
          <a:p>
            <a:pPr marL="12700">
              <a:lnSpc>
                <a:spcPct val="100000"/>
              </a:lnSpc>
              <a:spcBef>
                <a:spcPts val="5"/>
              </a:spcBef>
            </a:pPr>
            <a:r>
              <a:rPr sz="1200" spc="-40" dirty="0">
                <a:latin typeface="Degular" pitchFamily="82" charset="77"/>
              </a:rPr>
              <a:t>Co-</a:t>
            </a:r>
            <a:r>
              <a:rPr sz="1200" spc="-25" dirty="0">
                <a:latin typeface="Degular" pitchFamily="82" charset="77"/>
              </a:rPr>
              <a:t>located</a:t>
            </a:r>
            <a:r>
              <a:rPr sz="1200" spc="15" dirty="0">
                <a:latin typeface="Degular" pitchFamily="82" charset="77"/>
              </a:rPr>
              <a:t> </a:t>
            </a:r>
            <a:r>
              <a:rPr sz="1200" spc="-10" dirty="0">
                <a:latin typeface="Degular" pitchFamily="82" charset="77"/>
              </a:rPr>
              <a:t>with:</a:t>
            </a:r>
          </a:p>
        </p:txBody>
      </p:sp>
      <p:sp>
        <p:nvSpPr>
          <p:cNvPr id="58" name="object 3">
            <a:extLst>
              <a:ext uri="{FF2B5EF4-FFF2-40B4-BE49-F238E27FC236}">
                <a16:creationId xmlns:a16="http://schemas.microsoft.com/office/drawing/2014/main" id="{37A8541F-4B6A-7A83-22BF-D55645E5B589}"/>
              </a:ext>
            </a:extLst>
          </p:cNvPr>
          <p:cNvSpPr txBox="1">
            <a:spLocks noGrp="1"/>
          </p:cNvSpPr>
          <p:nvPr>
            <p:ph type="title"/>
          </p:nvPr>
        </p:nvSpPr>
        <p:spPr>
          <a:xfrm>
            <a:off x="707298" y="631220"/>
            <a:ext cx="4169501" cy="749436"/>
          </a:xfrm>
          <a:prstGeom prst="rect">
            <a:avLst/>
          </a:prstGeom>
        </p:spPr>
        <p:txBody>
          <a:bodyPr vert="horz" wrap="square" lIns="0" tIns="0" rIns="0" bIns="0" rtlCol="0">
            <a:spAutoFit/>
          </a:bodyPr>
          <a:lstStyle/>
          <a:p>
            <a:pPr marL="12700" marR="5080">
              <a:lnSpc>
                <a:spcPct val="101000"/>
              </a:lnSpc>
              <a:spcBef>
                <a:spcPts val="95"/>
              </a:spcBef>
            </a:pPr>
            <a:r>
              <a:rPr lang="en-US" b="0" dirty="0">
                <a:solidFill>
                  <a:srgbClr val="009FE3"/>
                </a:solidFill>
              </a:rPr>
              <a:t>Your gateway to laboratory excellence in the SADC region</a:t>
            </a:r>
            <a:endParaRPr b="0" spc="-10" dirty="0">
              <a:solidFill>
                <a:srgbClr val="009FE3"/>
              </a:solidFill>
            </a:endParaRPr>
          </a:p>
        </p:txBody>
      </p:sp>
      <p:sp>
        <p:nvSpPr>
          <p:cNvPr id="59" name="object 4">
            <a:extLst>
              <a:ext uri="{FF2B5EF4-FFF2-40B4-BE49-F238E27FC236}">
                <a16:creationId xmlns:a16="http://schemas.microsoft.com/office/drawing/2014/main" id="{CB9C906E-B5F8-24D5-A7B4-E2415425248A}"/>
              </a:ext>
            </a:extLst>
          </p:cNvPr>
          <p:cNvSpPr txBox="1">
            <a:spLocks noGrp="1"/>
          </p:cNvSpPr>
          <p:nvPr>
            <p:ph type="body" idx="1"/>
          </p:nvPr>
        </p:nvSpPr>
        <p:spPr>
          <a:xfrm>
            <a:off x="707299" y="2693113"/>
            <a:ext cx="7217501" cy="1102866"/>
          </a:xfrm>
          <a:prstGeom prst="rect">
            <a:avLst/>
          </a:prstGeom>
        </p:spPr>
        <p:txBody>
          <a:bodyPr vert="horz" wrap="square" lIns="0" tIns="0" rIns="0" bIns="0" rtlCol="0">
            <a:spAutoFit/>
          </a:bodyPr>
          <a:lstStyle/>
          <a:p>
            <a:pPr marL="12700">
              <a:lnSpc>
                <a:spcPts val="4000"/>
              </a:lnSpc>
              <a:spcBef>
                <a:spcPts val="600"/>
              </a:spcBef>
            </a:pPr>
            <a:r>
              <a:rPr lang="en-US" sz="3500" b="1" spc="-10" dirty="0">
                <a:latin typeface="Urbane Demi Bold" pitchFamily="2" charset="77"/>
                <a:cs typeface="Urbane "/>
              </a:rPr>
              <a:t>Presentation</a:t>
            </a:r>
            <a:endParaRPr lang="en-US" sz="3500" b="1" spc="-330" dirty="0">
              <a:latin typeface="Urbane Demi Bold" pitchFamily="2" charset="77"/>
              <a:cs typeface="Urbane "/>
            </a:endParaRPr>
          </a:p>
          <a:p>
            <a:pPr marL="12700">
              <a:lnSpc>
                <a:spcPts val="4000"/>
              </a:lnSpc>
              <a:spcBef>
                <a:spcPts val="600"/>
              </a:spcBef>
            </a:pPr>
            <a:r>
              <a:rPr lang="en-US" sz="3500" b="1" spc="-10" dirty="0">
                <a:latin typeface="Urbane Demi Bold" pitchFamily="2" charset="77"/>
                <a:cs typeface="Urbane "/>
              </a:rPr>
              <a:t>title</a:t>
            </a:r>
            <a:endParaRPr lang="en-US" sz="3500" b="1" dirty="0">
              <a:latin typeface="Urbane Demi Bold" pitchFamily="2" charset="77"/>
              <a:cs typeface="Urbane "/>
            </a:endParaRPr>
          </a:p>
        </p:txBody>
      </p:sp>
      <p:sp>
        <p:nvSpPr>
          <p:cNvPr id="60" name="object 4">
            <a:extLst>
              <a:ext uri="{FF2B5EF4-FFF2-40B4-BE49-F238E27FC236}">
                <a16:creationId xmlns:a16="http://schemas.microsoft.com/office/drawing/2014/main" id="{7B2385C1-CDCA-D8B9-2A1E-664E70C63110}"/>
              </a:ext>
            </a:extLst>
          </p:cNvPr>
          <p:cNvSpPr txBox="1">
            <a:spLocks/>
          </p:cNvSpPr>
          <p:nvPr/>
        </p:nvSpPr>
        <p:spPr>
          <a:xfrm>
            <a:off x="707299" y="4325294"/>
            <a:ext cx="6099809" cy="361637"/>
          </a:xfrm>
          <a:prstGeom prst="rect">
            <a:avLst/>
          </a:prstGeom>
        </p:spPr>
        <p:txBody>
          <a:bodyPr vert="horz" wrap="square" lIns="0" tIns="0" rIns="0" bIns="0" rtlCol="0">
            <a:spAutoFit/>
          </a:bodyPr>
          <a:lstStyle>
            <a:lvl1pPr marL="0">
              <a:defRPr sz="2350" b="0" i="0">
                <a:solidFill>
                  <a:schemeClr val="bg1"/>
                </a:solidFill>
                <a:latin typeface="Urbane Bold"/>
                <a:ea typeface="+mn-ea"/>
                <a:cs typeface="Urbane Bold"/>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spcBef>
                <a:spcPts val="3775"/>
              </a:spcBef>
            </a:pPr>
            <a:r>
              <a:rPr lang="en-US" dirty="0">
                <a:latin typeface="Urbane Light" pitchFamily="2" charset="77"/>
              </a:rPr>
              <a:t>Speaker</a:t>
            </a:r>
            <a:r>
              <a:rPr lang="en-US" spc="-120" dirty="0">
                <a:latin typeface="Urbane Light" pitchFamily="2" charset="77"/>
              </a:rPr>
              <a:t> </a:t>
            </a:r>
            <a:r>
              <a:rPr lang="en-US" spc="-20" dirty="0">
                <a:latin typeface="Urbane Light" pitchFamily="2" charset="77"/>
              </a:rPr>
              <a:t>name</a:t>
            </a:r>
          </a:p>
        </p:txBody>
      </p:sp>
      <p:sp>
        <p:nvSpPr>
          <p:cNvPr id="61" name="object 4">
            <a:extLst>
              <a:ext uri="{FF2B5EF4-FFF2-40B4-BE49-F238E27FC236}">
                <a16:creationId xmlns:a16="http://schemas.microsoft.com/office/drawing/2014/main" id="{29A3749A-456B-AF49-7EE0-EA1299AF544F}"/>
              </a:ext>
            </a:extLst>
          </p:cNvPr>
          <p:cNvSpPr txBox="1">
            <a:spLocks/>
          </p:cNvSpPr>
          <p:nvPr/>
        </p:nvSpPr>
        <p:spPr>
          <a:xfrm>
            <a:off x="707299" y="1838244"/>
            <a:ext cx="6099809" cy="361637"/>
          </a:xfrm>
          <a:prstGeom prst="rect">
            <a:avLst/>
          </a:prstGeom>
        </p:spPr>
        <p:txBody>
          <a:bodyPr vert="horz" wrap="square" lIns="0" tIns="0" rIns="0" bIns="0" rtlCol="0">
            <a:spAutoFit/>
          </a:bodyPr>
          <a:lstStyle>
            <a:lvl1pPr marL="0">
              <a:defRPr sz="2350" b="0" i="0">
                <a:solidFill>
                  <a:schemeClr val="bg1"/>
                </a:solidFill>
                <a:latin typeface="Urbane Bold"/>
                <a:ea typeface="+mn-ea"/>
                <a:cs typeface="Urbane Bold"/>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spcBef>
                <a:spcPts val="565"/>
              </a:spcBef>
            </a:pPr>
            <a:r>
              <a:rPr lang="en-US" spc="-60" dirty="0">
                <a:latin typeface="Urbane Light" pitchFamily="2" charset="77"/>
              </a:rPr>
              <a:t>Text</a:t>
            </a:r>
            <a:r>
              <a:rPr lang="en-US" spc="-50" dirty="0">
                <a:latin typeface="Urbane Light" pitchFamily="2" charset="77"/>
              </a:rPr>
              <a:t> </a:t>
            </a:r>
            <a:r>
              <a:rPr lang="en-US" dirty="0">
                <a:latin typeface="Urbane Light" pitchFamily="2" charset="77"/>
              </a:rPr>
              <a:t>about</a:t>
            </a:r>
            <a:r>
              <a:rPr lang="en-US" spc="-50" dirty="0">
                <a:latin typeface="Urbane Light" pitchFamily="2" charset="77"/>
              </a:rPr>
              <a:t> </a:t>
            </a:r>
            <a:r>
              <a:rPr lang="en-US" spc="-10" dirty="0">
                <a:latin typeface="Urbane Light" pitchFamily="2" charset="77"/>
              </a:rPr>
              <a:t>presentation</a:t>
            </a:r>
            <a:endParaRPr lang="en-US" spc="-2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4CA3259-DA51-1547-AB91-0BC28D7CF116}"/>
              </a:ext>
            </a:extLst>
          </p:cNvPr>
          <p:cNvSpPr txBox="1"/>
          <p:nvPr/>
        </p:nvSpPr>
        <p:spPr>
          <a:xfrm>
            <a:off x="894748" y="5773562"/>
            <a:ext cx="6172258"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FS Albert" panose="02000000040000020004" pitchFamily="50" charset="0"/>
                <a:ea typeface="+mn-ea"/>
                <a:cs typeface="+mn-cs"/>
              </a:rPr>
              <a:t>Sample text</a:t>
            </a:r>
          </a:p>
        </p:txBody>
      </p:sp>
      <p:sp>
        <p:nvSpPr>
          <p:cNvPr id="5" name="Title 1">
            <a:extLst>
              <a:ext uri="{FF2B5EF4-FFF2-40B4-BE49-F238E27FC236}">
                <a16:creationId xmlns:a16="http://schemas.microsoft.com/office/drawing/2014/main" id="{D84E9E30-FC9E-AA44-8A17-F4F720320CC1}"/>
              </a:ext>
            </a:extLst>
          </p:cNvPr>
          <p:cNvSpPr txBox="1">
            <a:spLocks/>
          </p:cNvSpPr>
          <p:nvPr/>
        </p:nvSpPr>
        <p:spPr>
          <a:xfrm>
            <a:off x="894747" y="2305301"/>
            <a:ext cx="7165035" cy="118871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5400" b="1" i="0" u="none" strike="noStrike" kern="1200" cap="none" spc="0" normalizeH="0" baseline="0" noProof="0" dirty="0">
                <a:ln>
                  <a:noFill/>
                </a:ln>
                <a:solidFill>
                  <a:srgbClr val="009FE3"/>
                </a:solidFill>
                <a:effectLst/>
                <a:uLnTx/>
                <a:uFillTx/>
                <a:latin typeface="Urbane "/>
              </a:rPr>
              <a:t>Thank you!</a:t>
            </a:r>
            <a:endParaRPr kumimoji="0" lang="en-US" sz="5400" b="1" i="0" u="none" strike="noStrike" kern="1200" cap="none" spc="0" normalizeH="0" baseline="0" noProof="0" dirty="0">
              <a:ln>
                <a:noFill/>
              </a:ln>
              <a:solidFill>
                <a:srgbClr val="009FE3"/>
              </a:solidFill>
              <a:effectLst/>
              <a:uLnTx/>
              <a:uFillTx/>
              <a:latin typeface="Urbane "/>
            </a:endParaRPr>
          </a:p>
        </p:txBody>
      </p:sp>
      <p:sp>
        <p:nvSpPr>
          <p:cNvPr id="6" name="Rectangle 5">
            <a:extLst>
              <a:ext uri="{FF2B5EF4-FFF2-40B4-BE49-F238E27FC236}">
                <a16:creationId xmlns:a16="http://schemas.microsoft.com/office/drawing/2014/main" id="{00F783BB-E38E-C94F-A129-5F9B7AC895C8}"/>
              </a:ext>
            </a:extLst>
          </p:cNvPr>
          <p:cNvSpPr/>
          <p:nvPr/>
        </p:nvSpPr>
        <p:spPr>
          <a:xfrm>
            <a:off x="0" y="2695"/>
            <a:ext cx="12192000" cy="419100"/>
          </a:xfrm>
          <a:prstGeom prst="rect">
            <a:avLst/>
          </a:prstGeom>
          <a:solidFill>
            <a:srgbClr val="2D2E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95959"/>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C37EC0C-0A06-114C-93AC-45C1380E0990}"/>
              </a:ext>
            </a:extLst>
          </p:cNvPr>
          <p:cNvSpPr txBox="1"/>
          <p:nvPr/>
        </p:nvSpPr>
        <p:spPr>
          <a:xfrm>
            <a:off x="8805480" y="85783"/>
            <a:ext cx="3096285"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Degular" panose="04040406060303040305" pitchFamily="82" charset="0"/>
                <a:ea typeface="+mn-ea"/>
                <a:cs typeface="+mn-cs"/>
              </a:rPr>
              <a:t>Together for a healthier Africa</a:t>
            </a:r>
          </a:p>
        </p:txBody>
      </p:sp>
    </p:spTree>
    <p:extLst>
      <p:ext uri="{BB962C8B-B14F-4D97-AF65-F5344CB8AC3E}">
        <p14:creationId xmlns:p14="http://schemas.microsoft.com/office/powerpoint/2010/main" val="1574810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4CA3259-DA51-1547-AB91-0BC28D7CF116}"/>
              </a:ext>
            </a:extLst>
          </p:cNvPr>
          <p:cNvSpPr txBox="1"/>
          <p:nvPr/>
        </p:nvSpPr>
        <p:spPr>
          <a:xfrm>
            <a:off x="894751" y="1950035"/>
            <a:ext cx="4424009" cy="24622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FS Albert" panose="020B0604020202020204" charset="0"/>
              </a:rP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kumimoji="0" lang="en-US" sz="1400" b="0" i="0" u="none" strike="noStrike" kern="1200" cap="none" spc="0" normalizeH="0" baseline="0" noProof="0" dirty="0" err="1">
                <a:ln>
                  <a:noFill/>
                </a:ln>
                <a:solidFill>
                  <a:prstClr val="black">
                    <a:lumMod val="65000"/>
                    <a:lumOff val="35000"/>
                  </a:prstClr>
                </a:solidFill>
                <a:effectLst/>
                <a:uLnTx/>
                <a:uFillTx/>
                <a:latin typeface="Urbane "/>
                <a:ea typeface="+mn-ea"/>
                <a:cs typeface="FS Albert" panose="020B0604020202020204" charset="0"/>
              </a:rPr>
              <a:t>popularised</a:t>
            </a: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FS Albert" panose="020B0604020202020204" charset="0"/>
              </a:rPr>
              <a:t> in the 1960s with the release of </a:t>
            </a:r>
            <a:r>
              <a:rPr kumimoji="0" lang="en-US" sz="1400" b="0" i="0" u="none" strike="noStrike" kern="1200" cap="none" spc="0" normalizeH="0" baseline="0" noProof="0" dirty="0" err="1">
                <a:ln>
                  <a:noFill/>
                </a:ln>
                <a:solidFill>
                  <a:prstClr val="black">
                    <a:lumMod val="65000"/>
                    <a:lumOff val="35000"/>
                  </a:prstClr>
                </a:solidFill>
                <a:effectLst/>
                <a:uLnTx/>
                <a:uFillTx/>
                <a:latin typeface="Urbane "/>
                <a:ea typeface="+mn-ea"/>
                <a:cs typeface="FS Albert" panose="020B0604020202020204" charset="0"/>
              </a:rPr>
              <a:t>Letraset</a:t>
            </a: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FS Albert" panose="020B0604020202020204" charset="0"/>
              </a:rPr>
              <a:t> sheets containing Lorem Ipsum passages, and more recently with desktop publishing software like Aldus PageMaker including versions of Lorem Ipsum.</a:t>
            </a:r>
          </a:p>
        </p:txBody>
      </p:sp>
      <p:sp>
        <p:nvSpPr>
          <p:cNvPr id="5" name="Title 1">
            <a:extLst>
              <a:ext uri="{FF2B5EF4-FFF2-40B4-BE49-F238E27FC236}">
                <a16:creationId xmlns:a16="http://schemas.microsoft.com/office/drawing/2014/main" id="{D84E9E30-FC9E-AA44-8A17-F4F720320CC1}"/>
              </a:ext>
            </a:extLst>
          </p:cNvPr>
          <p:cNvSpPr txBox="1">
            <a:spLocks/>
          </p:cNvSpPr>
          <p:nvPr/>
        </p:nvSpPr>
        <p:spPr>
          <a:xfrm>
            <a:off x="894750" y="1103983"/>
            <a:ext cx="4203030" cy="61534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400" b="1" i="0" u="none" strike="noStrike" kern="1200" cap="none" spc="0" normalizeH="0" baseline="0" noProof="0" dirty="0">
                <a:ln>
                  <a:noFill/>
                </a:ln>
                <a:solidFill>
                  <a:srgbClr val="009FE3"/>
                </a:solidFill>
                <a:effectLst/>
                <a:uLnTx/>
                <a:uFillTx/>
                <a:latin typeface="Urbane "/>
              </a:rPr>
              <a:t>Slide title</a:t>
            </a:r>
            <a:endParaRPr kumimoji="0" lang="en-US" sz="2400" b="1" i="0" u="none" strike="noStrike" kern="1200" cap="none" spc="0" normalizeH="0" baseline="0" noProof="0" dirty="0">
              <a:ln>
                <a:noFill/>
              </a:ln>
              <a:solidFill>
                <a:srgbClr val="009FE3"/>
              </a:solidFill>
              <a:effectLst/>
              <a:uLnTx/>
              <a:uFillTx/>
              <a:latin typeface="Urbane "/>
            </a:endParaRPr>
          </a:p>
        </p:txBody>
      </p:sp>
      <p:sp>
        <p:nvSpPr>
          <p:cNvPr id="6" name="Rectangle 5">
            <a:extLst>
              <a:ext uri="{FF2B5EF4-FFF2-40B4-BE49-F238E27FC236}">
                <a16:creationId xmlns:a16="http://schemas.microsoft.com/office/drawing/2014/main" id="{00F783BB-E38E-C94F-A129-5F9B7AC895C8}"/>
              </a:ext>
            </a:extLst>
          </p:cNvPr>
          <p:cNvSpPr/>
          <p:nvPr/>
        </p:nvSpPr>
        <p:spPr>
          <a:xfrm>
            <a:off x="0" y="3410"/>
            <a:ext cx="12192000" cy="419100"/>
          </a:xfrm>
          <a:prstGeom prst="rect">
            <a:avLst/>
          </a:prstGeom>
          <a:solidFill>
            <a:srgbClr val="2D2E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96C11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C37EC0C-0A06-114C-93AC-45C1380E0990}"/>
              </a:ext>
            </a:extLst>
          </p:cNvPr>
          <p:cNvSpPr txBox="1"/>
          <p:nvPr/>
        </p:nvSpPr>
        <p:spPr>
          <a:xfrm>
            <a:off x="8805480" y="85783"/>
            <a:ext cx="3096285"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Degular" panose="04040406060303040305" pitchFamily="82" charset="0"/>
                <a:ea typeface="+mn-ea"/>
                <a:cs typeface="+mn-cs"/>
              </a:rPr>
              <a:t>Together for a healthier Africa</a:t>
            </a:r>
          </a:p>
        </p:txBody>
      </p:sp>
    </p:spTree>
    <p:extLst>
      <p:ext uri="{BB962C8B-B14F-4D97-AF65-F5344CB8AC3E}">
        <p14:creationId xmlns:p14="http://schemas.microsoft.com/office/powerpoint/2010/main" val="443062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84E9E30-FC9E-AA44-8A17-F4F720320CC1}"/>
              </a:ext>
            </a:extLst>
          </p:cNvPr>
          <p:cNvSpPr txBox="1">
            <a:spLocks/>
          </p:cNvSpPr>
          <p:nvPr/>
        </p:nvSpPr>
        <p:spPr>
          <a:xfrm>
            <a:off x="894749" y="910060"/>
            <a:ext cx="4581711" cy="61534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400" b="1" i="0" u="none" strike="noStrike" kern="1200" cap="none" spc="0" normalizeH="0" baseline="0" noProof="0" dirty="0">
                <a:ln>
                  <a:noFill/>
                </a:ln>
                <a:solidFill>
                  <a:srgbClr val="009FE3"/>
                </a:solidFill>
                <a:effectLst/>
                <a:uLnTx/>
                <a:uFillTx/>
                <a:latin typeface="Urbane "/>
              </a:rPr>
              <a:t>Slide title</a:t>
            </a:r>
            <a:endParaRPr kumimoji="0" lang="en-US" sz="2400" b="1" i="0" u="none" strike="noStrike" kern="1200" cap="none" spc="0" normalizeH="0" baseline="0" noProof="0" dirty="0">
              <a:ln>
                <a:noFill/>
              </a:ln>
              <a:solidFill>
                <a:srgbClr val="009FE3"/>
              </a:solidFill>
              <a:effectLst/>
              <a:uLnTx/>
              <a:uFillTx/>
              <a:latin typeface="Urbane "/>
            </a:endParaRPr>
          </a:p>
        </p:txBody>
      </p:sp>
      <p:sp>
        <p:nvSpPr>
          <p:cNvPr id="6" name="Rectangle 5">
            <a:extLst>
              <a:ext uri="{FF2B5EF4-FFF2-40B4-BE49-F238E27FC236}">
                <a16:creationId xmlns:a16="http://schemas.microsoft.com/office/drawing/2014/main" id="{00F783BB-E38E-C94F-A129-5F9B7AC895C8}"/>
              </a:ext>
            </a:extLst>
          </p:cNvPr>
          <p:cNvSpPr/>
          <p:nvPr/>
        </p:nvSpPr>
        <p:spPr>
          <a:xfrm>
            <a:off x="0" y="3410"/>
            <a:ext cx="12192000" cy="419100"/>
          </a:xfrm>
          <a:prstGeom prst="rect">
            <a:avLst/>
          </a:prstGeom>
          <a:solidFill>
            <a:srgbClr val="2D2E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95959"/>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C37EC0C-0A06-114C-93AC-45C1380E0990}"/>
              </a:ext>
            </a:extLst>
          </p:cNvPr>
          <p:cNvSpPr txBox="1"/>
          <p:nvPr/>
        </p:nvSpPr>
        <p:spPr>
          <a:xfrm>
            <a:off x="8805480" y="85783"/>
            <a:ext cx="3096285"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Degular" panose="04040406060303040305" pitchFamily="82" charset="0"/>
                <a:ea typeface="+mn-ea"/>
                <a:cs typeface="+mn-cs"/>
              </a:rPr>
              <a:t>Together for a healthier Africa</a:t>
            </a:r>
          </a:p>
        </p:txBody>
      </p:sp>
      <p:sp>
        <p:nvSpPr>
          <p:cNvPr id="9" name="TextBox 8">
            <a:extLst>
              <a:ext uri="{FF2B5EF4-FFF2-40B4-BE49-F238E27FC236}">
                <a16:creationId xmlns:a16="http://schemas.microsoft.com/office/drawing/2014/main" id="{735A83A4-32DF-304B-92C4-E03ADBBD8CC1}"/>
              </a:ext>
            </a:extLst>
          </p:cNvPr>
          <p:cNvSpPr txBox="1"/>
          <p:nvPr/>
        </p:nvSpPr>
        <p:spPr>
          <a:xfrm>
            <a:off x="894751" y="1696961"/>
            <a:ext cx="4424009" cy="24622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kumimoji="0" lang="en-US" sz="1400" b="0" i="0" u="none" strike="noStrike" kern="1200" cap="none" spc="0" normalizeH="0" baseline="0" noProof="0" dirty="0" err="1">
                <a:ln>
                  <a:noFill/>
                </a:ln>
                <a:solidFill>
                  <a:prstClr val="black">
                    <a:lumMod val="65000"/>
                    <a:lumOff val="35000"/>
                  </a:prstClr>
                </a:solidFill>
                <a:effectLst/>
                <a:uLnTx/>
                <a:uFillTx/>
                <a:latin typeface="Urbane "/>
                <a:ea typeface="+mn-ea"/>
                <a:cs typeface="+mn-cs"/>
              </a:rPr>
              <a:t>popularised</a:t>
            </a: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 in the 1960s with the release of </a:t>
            </a:r>
            <a:r>
              <a:rPr kumimoji="0" lang="en-US" sz="1400" b="0" i="0" u="none" strike="noStrike" kern="1200" cap="none" spc="0" normalizeH="0" baseline="0" noProof="0" dirty="0" err="1">
                <a:ln>
                  <a:noFill/>
                </a:ln>
                <a:solidFill>
                  <a:prstClr val="black">
                    <a:lumMod val="65000"/>
                    <a:lumOff val="35000"/>
                  </a:prstClr>
                </a:solidFill>
                <a:effectLst/>
                <a:uLnTx/>
                <a:uFillTx/>
                <a:latin typeface="Urbane "/>
                <a:ea typeface="+mn-ea"/>
                <a:cs typeface="+mn-cs"/>
              </a:rPr>
              <a:t>Letraset</a:t>
            </a: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 sheets containing Lorem Ipsum passages, and more recently with desktop publishing software like Aldus PageMaker including versions of Lorem Ipsum.</a:t>
            </a:r>
          </a:p>
        </p:txBody>
      </p:sp>
      <p:sp>
        <p:nvSpPr>
          <p:cNvPr id="11" name="Text Placeholder 45">
            <a:extLst>
              <a:ext uri="{FF2B5EF4-FFF2-40B4-BE49-F238E27FC236}">
                <a16:creationId xmlns:a16="http://schemas.microsoft.com/office/drawing/2014/main" id="{F7803336-4E6A-C04B-99E1-B690215F8E6E}"/>
              </a:ext>
            </a:extLst>
          </p:cNvPr>
          <p:cNvSpPr txBox="1">
            <a:spLocks/>
          </p:cNvSpPr>
          <p:nvPr/>
        </p:nvSpPr>
        <p:spPr>
          <a:xfrm>
            <a:off x="6199732" y="1083608"/>
            <a:ext cx="5097517" cy="4690784"/>
          </a:xfrm>
          <a:prstGeom prst="rect">
            <a:avLst/>
          </a:prstGeom>
        </p:spPr>
        <p:txBody>
          <a:bodyPr/>
          <a:lstStyle>
            <a:lvl1pPr marL="228600" indent="-228600" algn="l" defTabSz="914400" rtl="0" eaLnBrk="1" latinLnBrk="0" hangingPunct="1">
              <a:lnSpc>
                <a:spcPct val="90000"/>
              </a:lnSpc>
              <a:spcBef>
                <a:spcPts val="1000"/>
              </a:spcBef>
              <a:buClr>
                <a:srgbClr val="90BA29"/>
              </a:buClr>
              <a:buFont typeface="Arial" panose="020B0604020202020204" pitchFamily="34" charset="0"/>
              <a:buChar char="•"/>
              <a:defRPr sz="1500" b="0" i="0" kern="1200">
                <a:solidFill>
                  <a:srgbClr val="595959"/>
                </a:solidFill>
                <a:latin typeface="FSAlbert" panose="02000603040000020004"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None/>
              <a:tabLst/>
              <a:defRPr/>
            </a:pPr>
            <a:r>
              <a:rPr kumimoji="0" lang="en-GB" sz="1600" b="1" i="0" u="none" strike="noStrike" kern="1200" cap="none" spc="0" normalizeH="0" baseline="0" noProof="0" dirty="0">
                <a:ln>
                  <a:noFill/>
                </a:ln>
                <a:solidFill>
                  <a:srgbClr val="009FE3"/>
                </a:solidFill>
                <a:effectLst/>
                <a:uLnTx/>
                <a:uFillTx/>
                <a:latin typeface="Urbane "/>
              </a:rPr>
              <a:t>Dummy text</a:t>
            </a:r>
            <a:endParaRPr kumimoji="0" lang="en-GB" sz="1600" b="0" i="0" u="none" strike="noStrike" kern="1200" cap="none" spc="0" normalizeH="0" baseline="0" noProof="0" dirty="0">
              <a:ln>
                <a:noFill/>
              </a:ln>
              <a:solidFill>
                <a:srgbClr val="009FE3"/>
              </a:solidFill>
              <a:effectLst/>
              <a:uLnTx/>
              <a:uFillTx/>
              <a:latin typeface="Urbane "/>
            </a:endParaRP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rPr>
              <a:t>Lorem Ipsum is simply dummy text of the printing and typesetting industry. Lorem Ipsum has been the industry's standard dummy text ever since the 1500s, </a:t>
            </a:r>
            <a:r>
              <a:rPr kumimoji="0" lang="en-US" sz="1400" b="0" i="0" u="none" strike="noStrike" kern="1200" cap="none" spc="0" normalizeH="0" baseline="0" noProof="0" dirty="0">
                <a:ln>
                  <a:noFill/>
                </a:ln>
                <a:solidFill>
                  <a:srgbClr val="595959"/>
                </a:solidFill>
                <a:effectLst/>
                <a:uLnTx/>
                <a:uFillTx/>
                <a:latin typeface="Urbane "/>
              </a:rPr>
              <a:t>Bullet </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rPr>
              <a:t>Lorem Ipsum is simply dummy text of the printing and typesetting industry. </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rPr>
              <a:t>Lorem Ipsum has been the industry's standard dummy text ever since the 1500s, </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rPr>
              <a:t>Lorem Ipsum is simply dummy text of the printing and typesetting industry. </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rPr>
              <a:t>Lorem Ipsum has been the industry's standard dummy text ever since the 1500s, </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rPr>
              <a:t>Lorem Ipsum is simply dummy text of the printing and typesetting industry. </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rPr>
              <a:t>Lorem Ipsum has been the industry's standard dummy text ever since the 1500s,</a:t>
            </a:r>
            <a:endParaRPr kumimoji="0" lang="en-GB" sz="1400" b="0" i="0" u="none" strike="noStrike" kern="1200" cap="none" spc="0" normalizeH="0" baseline="0" noProof="0" dirty="0">
              <a:ln>
                <a:noFill/>
              </a:ln>
              <a:solidFill>
                <a:srgbClr val="595959"/>
              </a:solidFill>
              <a:effectLst/>
              <a:uLnTx/>
              <a:uFillTx/>
              <a:latin typeface="Urbane "/>
            </a:endParaRPr>
          </a:p>
        </p:txBody>
      </p:sp>
    </p:spTree>
    <p:extLst>
      <p:ext uri="{BB962C8B-B14F-4D97-AF65-F5344CB8AC3E}">
        <p14:creationId xmlns:p14="http://schemas.microsoft.com/office/powerpoint/2010/main" val="1582643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4CA3259-DA51-1547-AB91-0BC28D7CF116}"/>
              </a:ext>
            </a:extLst>
          </p:cNvPr>
          <p:cNvSpPr txBox="1"/>
          <p:nvPr/>
        </p:nvSpPr>
        <p:spPr>
          <a:xfrm>
            <a:off x="905760" y="1677210"/>
            <a:ext cx="9697803"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Dummy text Panel discussions will bring together key opinion leaders to discuss the most topical healthcare challenges of today. Highlight the leading role of your business in shaping healthcare of tomorrow by participating in one of our thought-provoking panels.</a:t>
            </a:r>
          </a:p>
        </p:txBody>
      </p:sp>
      <p:sp>
        <p:nvSpPr>
          <p:cNvPr id="5" name="Title 1">
            <a:extLst>
              <a:ext uri="{FF2B5EF4-FFF2-40B4-BE49-F238E27FC236}">
                <a16:creationId xmlns:a16="http://schemas.microsoft.com/office/drawing/2014/main" id="{D84E9E30-FC9E-AA44-8A17-F4F720320CC1}"/>
              </a:ext>
            </a:extLst>
          </p:cNvPr>
          <p:cNvSpPr txBox="1">
            <a:spLocks/>
          </p:cNvSpPr>
          <p:nvPr/>
        </p:nvSpPr>
        <p:spPr>
          <a:xfrm>
            <a:off x="894750" y="862810"/>
            <a:ext cx="5003130" cy="61534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400" b="1" i="0" u="none" strike="noStrike" kern="1200" cap="none" spc="0" normalizeH="0" baseline="0" noProof="0" dirty="0">
                <a:ln>
                  <a:noFill/>
                </a:ln>
                <a:solidFill>
                  <a:srgbClr val="009FE3"/>
                </a:solidFill>
                <a:effectLst/>
                <a:uLnTx/>
                <a:uFillTx/>
                <a:latin typeface="Urbane "/>
              </a:rPr>
              <a:t>Slide title</a:t>
            </a:r>
            <a:endParaRPr kumimoji="0" lang="en-US" sz="2400" b="1" i="0" u="none" strike="noStrike" kern="1200" cap="none" spc="0" normalizeH="0" baseline="0" noProof="0" dirty="0">
              <a:ln>
                <a:noFill/>
              </a:ln>
              <a:solidFill>
                <a:srgbClr val="009FE3"/>
              </a:solidFill>
              <a:effectLst/>
              <a:uLnTx/>
              <a:uFillTx/>
              <a:latin typeface="Urbane "/>
            </a:endParaRPr>
          </a:p>
        </p:txBody>
      </p:sp>
      <p:sp>
        <p:nvSpPr>
          <p:cNvPr id="6" name="Rectangle 5">
            <a:extLst>
              <a:ext uri="{FF2B5EF4-FFF2-40B4-BE49-F238E27FC236}">
                <a16:creationId xmlns:a16="http://schemas.microsoft.com/office/drawing/2014/main" id="{00F783BB-E38E-C94F-A129-5F9B7AC895C8}"/>
              </a:ext>
            </a:extLst>
          </p:cNvPr>
          <p:cNvSpPr/>
          <p:nvPr/>
        </p:nvSpPr>
        <p:spPr>
          <a:xfrm>
            <a:off x="0" y="2695"/>
            <a:ext cx="12192000" cy="419100"/>
          </a:xfrm>
          <a:prstGeom prst="rect">
            <a:avLst/>
          </a:prstGeom>
          <a:solidFill>
            <a:srgbClr val="2D2E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95959"/>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C37EC0C-0A06-114C-93AC-45C1380E0990}"/>
              </a:ext>
            </a:extLst>
          </p:cNvPr>
          <p:cNvSpPr txBox="1"/>
          <p:nvPr/>
        </p:nvSpPr>
        <p:spPr>
          <a:xfrm>
            <a:off x="8805480" y="85783"/>
            <a:ext cx="3096285"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Degular" panose="04040406060303040305" pitchFamily="82" charset="0"/>
                <a:ea typeface="+mn-ea"/>
                <a:cs typeface="+mn-cs"/>
              </a:rPr>
              <a:t>Together for a healthier Africa</a:t>
            </a:r>
          </a:p>
        </p:txBody>
      </p:sp>
      <p:sp>
        <p:nvSpPr>
          <p:cNvPr id="8" name="Text Placeholder 45">
            <a:extLst>
              <a:ext uri="{FF2B5EF4-FFF2-40B4-BE49-F238E27FC236}">
                <a16:creationId xmlns:a16="http://schemas.microsoft.com/office/drawing/2014/main" id="{1375CD58-E0E9-8340-AA27-A47A4B6273CE}"/>
              </a:ext>
            </a:extLst>
          </p:cNvPr>
          <p:cNvSpPr txBox="1">
            <a:spLocks/>
          </p:cNvSpPr>
          <p:nvPr/>
        </p:nvSpPr>
        <p:spPr>
          <a:xfrm>
            <a:off x="1066800" y="2971800"/>
            <a:ext cx="8282202" cy="2641600"/>
          </a:xfrm>
          <a:prstGeom prst="rect">
            <a:avLst/>
          </a:prstGeom>
        </p:spPr>
        <p:txBody>
          <a:bodyPr/>
          <a:lstStyle>
            <a:lvl1pPr marL="228600" indent="-228600" algn="l" defTabSz="914400" rtl="0" eaLnBrk="1" latinLnBrk="0" hangingPunct="1">
              <a:lnSpc>
                <a:spcPct val="90000"/>
              </a:lnSpc>
              <a:spcBef>
                <a:spcPts val="1000"/>
              </a:spcBef>
              <a:buClr>
                <a:srgbClr val="90BA29"/>
              </a:buClr>
              <a:buFont typeface="Arial" panose="020B0604020202020204" pitchFamily="34" charset="0"/>
              <a:buChar char="•"/>
              <a:defRPr sz="1500" b="0" i="0" kern="1200">
                <a:solidFill>
                  <a:srgbClr val="595959"/>
                </a:solidFill>
                <a:latin typeface="FSAlbert" panose="02000603040000020004"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None/>
              <a:tabLst/>
              <a:defRPr/>
            </a:pPr>
            <a:r>
              <a:rPr kumimoji="0" lang="en-GB" sz="1600" b="1" i="0" u="none" strike="noStrike" kern="1200" cap="none" spc="0" normalizeH="0" baseline="0" noProof="0" dirty="0">
                <a:ln>
                  <a:noFill/>
                </a:ln>
                <a:solidFill>
                  <a:srgbClr val="009FE3"/>
                </a:solidFill>
                <a:effectLst/>
                <a:uLnTx/>
                <a:uFillTx/>
                <a:latin typeface="Urbane "/>
              </a:rPr>
              <a:t>Dummy text</a:t>
            </a:r>
          </a:p>
          <a:p>
            <a:pPr marL="0" marR="0" lvl="0" indent="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None/>
              <a:tabLst/>
              <a:defRPr/>
            </a:pPr>
            <a:endParaRPr kumimoji="0" lang="en-GB" sz="1600" b="0" i="0" u="none" strike="noStrike" kern="1200" cap="none" spc="0" normalizeH="0" baseline="0" noProof="0" dirty="0">
              <a:ln>
                <a:noFill/>
              </a:ln>
              <a:solidFill>
                <a:srgbClr val="00A5A5"/>
              </a:solidFill>
              <a:effectLst/>
              <a:uLnTx/>
              <a:uFillTx/>
              <a:latin typeface="Urbane "/>
            </a:endParaRP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1</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2</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3</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4</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5</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6</a:t>
            </a:r>
            <a:endParaRPr kumimoji="0" lang="en-GB" sz="1400" b="0" i="0" u="none" strike="noStrike" kern="1200" cap="none" spc="0" normalizeH="0" baseline="0" noProof="0" dirty="0">
              <a:ln>
                <a:noFill/>
              </a:ln>
              <a:solidFill>
                <a:srgbClr val="595959"/>
              </a:solidFill>
              <a:effectLst/>
              <a:uLnTx/>
              <a:uFillTx/>
              <a:latin typeface="Urbane "/>
            </a:endParaRPr>
          </a:p>
        </p:txBody>
      </p:sp>
    </p:spTree>
    <p:extLst>
      <p:ext uri="{BB962C8B-B14F-4D97-AF65-F5344CB8AC3E}">
        <p14:creationId xmlns:p14="http://schemas.microsoft.com/office/powerpoint/2010/main" val="1853097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4CA3259-DA51-1547-AB91-0BC28D7CF116}"/>
              </a:ext>
            </a:extLst>
          </p:cNvPr>
          <p:cNvSpPr txBox="1"/>
          <p:nvPr/>
        </p:nvSpPr>
        <p:spPr>
          <a:xfrm>
            <a:off x="894751" y="1703544"/>
            <a:ext cx="4424009" cy="44012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kumimoji="0" lang="en-US" sz="1400" b="0" i="0" u="none" strike="noStrike" kern="1200" cap="none" spc="0" normalizeH="0" baseline="0" noProof="0" dirty="0" err="1">
                <a:ln>
                  <a:noFill/>
                </a:ln>
                <a:solidFill>
                  <a:prstClr val="black">
                    <a:lumMod val="65000"/>
                    <a:lumOff val="35000"/>
                  </a:prstClr>
                </a:solidFill>
                <a:effectLst/>
                <a:uLnTx/>
                <a:uFillTx/>
                <a:latin typeface="Urbane "/>
                <a:ea typeface="+mn-ea"/>
                <a:cs typeface="+mn-cs"/>
              </a:rPr>
              <a:t>popularised</a:t>
            </a: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 in the 1960s with the release of </a:t>
            </a:r>
            <a:r>
              <a:rPr kumimoji="0" lang="en-US" sz="1400" b="0" i="0" u="none" strike="noStrike" kern="1200" cap="none" spc="0" normalizeH="0" baseline="0" noProof="0" dirty="0" err="1">
                <a:ln>
                  <a:noFill/>
                </a:ln>
                <a:solidFill>
                  <a:prstClr val="black">
                    <a:lumMod val="65000"/>
                    <a:lumOff val="35000"/>
                  </a:prstClr>
                </a:solidFill>
                <a:effectLst/>
                <a:uLnTx/>
                <a:uFillTx/>
                <a:latin typeface="Urbane "/>
                <a:ea typeface="+mn-ea"/>
                <a:cs typeface="+mn-cs"/>
              </a:rPr>
              <a:t>Letraset</a:t>
            </a: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 sheets containing Lorem Ipsum passages, and more recently with desktop publishing software like Aldus PageMaker including versions of Lorem Ipsum.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Contrary to popular belief, Lorem Ipsum is not simply random text. It has roots in a piece of classical Latin literature from 45 BC, making it over 2000 years old. Richard McClintock, a Latin professor at Hampden-Sydney College in Virginia, looked up one of the more obscure Latin words, </a:t>
            </a:r>
            <a:r>
              <a:rPr kumimoji="0" lang="en-US" sz="1400" b="0" i="0" u="none" strike="noStrike" kern="1200" cap="none" spc="0" normalizeH="0" baseline="0" noProof="0" dirty="0" err="1">
                <a:ln>
                  <a:noFill/>
                </a:ln>
                <a:solidFill>
                  <a:prstClr val="black">
                    <a:lumMod val="65000"/>
                    <a:lumOff val="35000"/>
                  </a:prstClr>
                </a:solidFill>
                <a:effectLst/>
                <a:uLnTx/>
                <a:uFillTx/>
                <a:latin typeface="Urbane "/>
                <a:ea typeface="+mn-ea"/>
                <a:cs typeface="+mn-cs"/>
              </a:rPr>
              <a:t>consectetur</a:t>
            </a: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 from a Lorem Ipsum passage, and going through the cites of the word in classical literature, discovered the undoubtable source.</a:t>
            </a:r>
          </a:p>
        </p:txBody>
      </p:sp>
      <p:sp>
        <p:nvSpPr>
          <p:cNvPr id="5" name="Title 1">
            <a:extLst>
              <a:ext uri="{FF2B5EF4-FFF2-40B4-BE49-F238E27FC236}">
                <a16:creationId xmlns:a16="http://schemas.microsoft.com/office/drawing/2014/main" id="{D84E9E30-FC9E-AA44-8A17-F4F720320CC1}"/>
              </a:ext>
            </a:extLst>
          </p:cNvPr>
          <p:cNvSpPr txBox="1">
            <a:spLocks/>
          </p:cNvSpPr>
          <p:nvPr/>
        </p:nvSpPr>
        <p:spPr>
          <a:xfrm>
            <a:off x="894750" y="937005"/>
            <a:ext cx="4203030" cy="61534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400" b="1" i="0" u="none" strike="noStrike" kern="1200" cap="none" spc="0" normalizeH="0" baseline="0" noProof="0" dirty="0">
                <a:ln>
                  <a:noFill/>
                </a:ln>
                <a:solidFill>
                  <a:srgbClr val="009FE3"/>
                </a:solidFill>
                <a:effectLst/>
                <a:uLnTx/>
                <a:uFillTx/>
                <a:latin typeface="Urbane "/>
              </a:rPr>
              <a:t>Slide title</a:t>
            </a:r>
            <a:endParaRPr kumimoji="0" lang="en-US" sz="2400" b="1" i="0" u="none" strike="noStrike" kern="1200" cap="none" spc="0" normalizeH="0" baseline="0" noProof="0" dirty="0">
              <a:ln>
                <a:noFill/>
              </a:ln>
              <a:solidFill>
                <a:srgbClr val="009FE3"/>
              </a:solidFill>
              <a:effectLst/>
              <a:uLnTx/>
              <a:uFillTx/>
              <a:latin typeface="Urbane "/>
            </a:endParaRPr>
          </a:p>
        </p:txBody>
      </p:sp>
      <p:sp>
        <p:nvSpPr>
          <p:cNvPr id="6" name="Rectangle 5">
            <a:extLst>
              <a:ext uri="{FF2B5EF4-FFF2-40B4-BE49-F238E27FC236}">
                <a16:creationId xmlns:a16="http://schemas.microsoft.com/office/drawing/2014/main" id="{00F783BB-E38E-C94F-A129-5F9B7AC895C8}"/>
              </a:ext>
            </a:extLst>
          </p:cNvPr>
          <p:cNvSpPr/>
          <p:nvPr/>
        </p:nvSpPr>
        <p:spPr>
          <a:xfrm>
            <a:off x="0" y="3410"/>
            <a:ext cx="12192000" cy="419100"/>
          </a:xfrm>
          <a:prstGeom prst="rect">
            <a:avLst/>
          </a:prstGeom>
          <a:solidFill>
            <a:srgbClr val="2D2E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95959"/>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C37EC0C-0A06-114C-93AC-45C1380E0990}"/>
              </a:ext>
            </a:extLst>
          </p:cNvPr>
          <p:cNvSpPr txBox="1"/>
          <p:nvPr/>
        </p:nvSpPr>
        <p:spPr>
          <a:xfrm>
            <a:off x="8805480" y="85783"/>
            <a:ext cx="3096285"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Degular" panose="04040406060303040305" pitchFamily="82" charset="0"/>
                <a:ea typeface="+mn-ea"/>
                <a:cs typeface="+mn-cs"/>
              </a:rPr>
              <a:t>Together for a healthier Africa</a:t>
            </a:r>
          </a:p>
        </p:txBody>
      </p:sp>
      <p:sp>
        <p:nvSpPr>
          <p:cNvPr id="9" name="TextBox 8">
            <a:extLst>
              <a:ext uri="{FF2B5EF4-FFF2-40B4-BE49-F238E27FC236}">
                <a16:creationId xmlns:a16="http://schemas.microsoft.com/office/drawing/2014/main" id="{2C024074-2AD0-DF4B-8190-348705060081}"/>
              </a:ext>
            </a:extLst>
          </p:cNvPr>
          <p:cNvSpPr txBox="1"/>
          <p:nvPr/>
        </p:nvSpPr>
        <p:spPr>
          <a:xfrm>
            <a:off x="5967683" y="1703544"/>
            <a:ext cx="4424009" cy="44012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kumimoji="0" lang="en-US" sz="1400" b="0" i="0" u="none" strike="noStrike" kern="1200" cap="none" spc="0" normalizeH="0" baseline="0" noProof="0" dirty="0" err="1">
                <a:ln>
                  <a:noFill/>
                </a:ln>
                <a:solidFill>
                  <a:prstClr val="black">
                    <a:lumMod val="65000"/>
                    <a:lumOff val="35000"/>
                  </a:prstClr>
                </a:solidFill>
                <a:effectLst/>
                <a:uLnTx/>
                <a:uFillTx/>
                <a:latin typeface="Urbane "/>
                <a:ea typeface="+mn-ea"/>
                <a:cs typeface="+mn-cs"/>
              </a:rPr>
              <a:t>popularised</a:t>
            </a: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 in the 1960s with the release of </a:t>
            </a:r>
            <a:r>
              <a:rPr kumimoji="0" lang="en-US" sz="1400" b="0" i="0" u="none" strike="noStrike" kern="1200" cap="none" spc="0" normalizeH="0" baseline="0" noProof="0" dirty="0" err="1">
                <a:ln>
                  <a:noFill/>
                </a:ln>
                <a:solidFill>
                  <a:prstClr val="black">
                    <a:lumMod val="65000"/>
                    <a:lumOff val="35000"/>
                  </a:prstClr>
                </a:solidFill>
                <a:effectLst/>
                <a:uLnTx/>
                <a:uFillTx/>
                <a:latin typeface="Urbane "/>
                <a:ea typeface="+mn-ea"/>
                <a:cs typeface="+mn-cs"/>
              </a:rPr>
              <a:t>Letraset</a:t>
            </a: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 sheets containing Lorem Ipsum passages, and more recently with desktop publishing software like Aldus PageMaker including versions of Lorem Ipsum.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Contrary to popular belief, Lorem Ipsum is not simply random text. It has roots in a piece of classical Latin literature from 45 BC, making it over 2000 years old. Richard McClintock, a Latin professor at Hampden-Sydney College in Virginia, looked up one of the more obscure Latin words, </a:t>
            </a:r>
            <a:r>
              <a:rPr kumimoji="0" lang="en-US" sz="1400" b="0" i="0" u="none" strike="noStrike" kern="1200" cap="none" spc="0" normalizeH="0" baseline="0" noProof="0" dirty="0" err="1">
                <a:ln>
                  <a:noFill/>
                </a:ln>
                <a:solidFill>
                  <a:prstClr val="black">
                    <a:lumMod val="65000"/>
                    <a:lumOff val="35000"/>
                  </a:prstClr>
                </a:solidFill>
                <a:effectLst/>
                <a:uLnTx/>
                <a:uFillTx/>
                <a:latin typeface="Urbane "/>
                <a:ea typeface="+mn-ea"/>
                <a:cs typeface="+mn-cs"/>
              </a:rPr>
              <a:t>consectetur</a:t>
            </a: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 from a Lorem Ipsum passage, and going through the cites of the word in classical literature, discovered the undoubtable source.</a:t>
            </a:r>
          </a:p>
        </p:txBody>
      </p:sp>
    </p:spTree>
    <p:extLst>
      <p:ext uri="{BB962C8B-B14F-4D97-AF65-F5344CB8AC3E}">
        <p14:creationId xmlns:p14="http://schemas.microsoft.com/office/powerpoint/2010/main" val="1899074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84E9E30-FC9E-AA44-8A17-F4F720320CC1}"/>
              </a:ext>
            </a:extLst>
          </p:cNvPr>
          <p:cNvSpPr txBox="1">
            <a:spLocks/>
          </p:cNvSpPr>
          <p:nvPr/>
        </p:nvSpPr>
        <p:spPr>
          <a:xfrm>
            <a:off x="894749" y="1265190"/>
            <a:ext cx="4581711" cy="61534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400" b="1" i="0" u="none" strike="noStrike" kern="1200" cap="none" spc="0" normalizeH="0" baseline="0" noProof="0" dirty="0">
                <a:ln>
                  <a:noFill/>
                </a:ln>
                <a:solidFill>
                  <a:srgbClr val="009FE3"/>
                </a:solidFill>
                <a:effectLst/>
                <a:uLnTx/>
                <a:uFillTx/>
                <a:latin typeface="Urbane "/>
              </a:rPr>
              <a:t>Slide title</a:t>
            </a:r>
            <a:endParaRPr kumimoji="0" lang="en-US" sz="2400" b="1" i="0" u="none" strike="noStrike" kern="1200" cap="none" spc="0" normalizeH="0" baseline="0" noProof="0" dirty="0">
              <a:ln>
                <a:noFill/>
              </a:ln>
              <a:solidFill>
                <a:srgbClr val="009FE3"/>
              </a:solidFill>
              <a:effectLst/>
              <a:uLnTx/>
              <a:uFillTx/>
              <a:latin typeface="Urbane "/>
            </a:endParaRPr>
          </a:p>
        </p:txBody>
      </p:sp>
      <p:sp>
        <p:nvSpPr>
          <p:cNvPr id="6" name="Rectangle 5">
            <a:extLst>
              <a:ext uri="{FF2B5EF4-FFF2-40B4-BE49-F238E27FC236}">
                <a16:creationId xmlns:a16="http://schemas.microsoft.com/office/drawing/2014/main" id="{00F783BB-E38E-C94F-A129-5F9B7AC895C8}"/>
              </a:ext>
            </a:extLst>
          </p:cNvPr>
          <p:cNvSpPr/>
          <p:nvPr/>
        </p:nvSpPr>
        <p:spPr>
          <a:xfrm>
            <a:off x="0" y="3410"/>
            <a:ext cx="12192000" cy="419100"/>
          </a:xfrm>
          <a:prstGeom prst="rect">
            <a:avLst/>
          </a:prstGeom>
          <a:solidFill>
            <a:srgbClr val="2D2E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95959"/>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C37EC0C-0A06-114C-93AC-45C1380E0990}"/>
              </a:ext>
            </a:extLst>
          </p:cNvPr>
          <p:cNvSpPr txBox="1"/>
          <p:nvPr/>
        </p:nvSpPr>
        <p:spPr>
          <a:xfrm>
            <a:off x="8805480" y="85783"/>
            <a:ext cx="3096285"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Degular" panose="04040406060303040305" pitchFamily="82" charset="0"/>
                <a:ea typeface="+mn-ea"/>
                <a:cs typeface="+mn-cs"/>
              </a:rPr>
              <a:t>Together for a healthier Africa</a:t>
            </a:r>
          </a:p>
        </p:txBody>
      </p:sp>
      <p:sp>
        <p:nvSpPr>
          <p:cNvPr id="9" name="TextBox 8">
            <a:extLst>
              <a:ext uri="{FF2B5EF4-FFF2-40B4-BE49-F238E27FC236}">
                <a16:creationId xmlns:a16="http://schemas.microsoft.com/office/drawing/2014/main" id="{735A83A4-32DF-304B-92C4-E03ADBBD8CC1}"/>
              </a:ext>
            </a:extLst>
          </p:cNvPr>
          <p:cNvSpPr txBox="1"/>
          <p:nvPr/>
        </p:nvSpPr>
        <p:spPr>
          <a:xfrm>
            <a:off x="894751" y="2052091"/>
            <a:ext cx="4424009" cy="116955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Lorem Ipsum is simply dummy text of the printing and typesetting industry. Lorem Ipsum has been the industry's standard dummy text ever since the 1500s, when an unknown printer took a galley of type and scrambled it to make a type specimen book</a:t>
            </a:r>
          </a:p>
        </p:txBody>
      </p:sp>
      <p:sp>
        <p:nvSpPr>
          <p:cNvPr id="8" name="Text Placeholder 45">
            <a:extLst>
              <a:ext uri="{FF2B5EF4-FFF2-40B4-BE49-F238E27FC236}">
                <a16:creationId xmlns:a16="http://schemas.microsoft.com/office/drawing/2014/main" id="{1FF827D7-7CED-8849-810E-C11E34D495FE}"/>
              </a:ext>
            </a:extLst>
          </p:cNvPr>
          <p:cNvSpPr txBox="1">
            <a:spLocks/>
          </p:cNvSpPr>
          <p:nvPr/>
        </p:nvSpPr>
        <p:spPr>
          <a:xfrm>
            <a:off x="905760" y="3540561"/>
            <a:ext cx="4424009" cy="2562225"/>
          </a:xfrm>
          <a:prstGeom prst="rect">
            <a:avLst/>
          </a:prstGeom>
        </p:spPr>
        <p:txBody>
          <a:bodyPr/>
          <a:lstStyle>
            <a:lvl1pPr marL="228600" indent="-228600" algn="l" defTabSz="914400" rtl="0" eaLnBrk="1" latinLnBrk="0" hangingPunct="1">
              <a:lnSpc>
                <a:spcPct val="90000"/>
              </a:lnSpc>
              <a:spcBef>
                <a:spcPts val="1000"/>
              </a:spcBef>
              <a:buClr>
                <a:srgbClr val="90BA29"/>
              </a:buClr>
              <a:buFont typeface="Arial" panose="020B0604020202020204" pitchFamily="34" charset="0"/>
              <a:buChar char="•"/>
              <a:defRPr sz="1500" b="0" i="0" kern="1200">
                <a:solidFill>
                  <a:srgbClr val="595959"/>
                </a:solidFill>
                <a:latin typeface="FSAlbert" panose="02000603040000020004"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None/>
              <a:tabLst/>
              <a:defRPr/>
            </a:pPr>
            <a:r>
              <a:rPr kumimoji="0" lang="en-GB" sz="1600" b="1" i="0" u="none" strike="noStrike" kern="1200" cap="none" spc="0" normalizeH="0" baseline="0" noProof="0" dirty="0">
                <a:ln>
                  <a:noFill/>
                </a:ln>
                <a:solidFill>
                  <a:srgbClr val="009FE3"/>
                </a:solidFill>
                <a:effectLst/>
                <a:uLnTx/>
                <a:uFillTx/>
                <a:latin typeface="Urbane "/>
              </a:rPr>
              <a:t>Dummy text</a:t>
            </a:r>
            <a:endParaRPr kumimoji="0" lang="en-GB" sz="1600" b="0" i="0" u="none" strike="noStrike" kern="1200" cap="none" spc="0" normalizeH="0" baseline="0" noProof="0" dirty="0">
              <a:ln>
                <a:noFill/>
              </a:ln>
              <a:solidFill>
                <a:srgbClr val="009FE3"/>
              </a:solidFill>
              <a:effectLst/>
              <a:uLnTx/>
              <a:uFillTx/>
              <a:latin typeface="Urbane "/>
            </a:endParaRP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1</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2</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3</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4</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5</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6</a:t>
            </a:r>
            <a:endParaRPr kumimoji="0" lang="en-GB" sz="1400" b="0" i="0" u="none" strike="noStrike" kern="1200" cap="none" spc="0" normalizeH="0" baseline="0" noProof="0" dirty="0">
              <a:ln>
                <a:noFill/>
              </a:ln>
              <a:solidFill>
                <a:srgbClr val="595959"/>
              </a:solidFill>
              <a:effectLst/>
              <a:uLnTx/>
              <a:uFillTx/>
              <a:latin typeface="Urbane "/>
            </a:endParaRPr>
          </a:p>
        </p:txBody>
      </p:sp>
      <p:sp>
        <p:nvSpPr>
          <p:cNvPr id="11" name="TextBox 10">
            <a:extLst>
              <a:ext uri="{FF2B5EF4-FFF2-40B4-BE49-F238E27FC236}">
                <a16:creationId xmlns:a16="http://schemas.microsoft.com/office/drawing/2014/main" id="{1C7C731D-716E-E840-A0E8-67664541C023}"/>
              </a:ext>
            </a:extLst>
          </p:cNvPr>
          <p:cNvSpPr txBox="1"/>
          <p:nvPr/>
        </p:nvSpPr>
        <p:spPr>
          <a:xfrm>
            <a:off x="6266851" y="2052091"/>
            <a:ext cx="4424009" cy="116955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Lorem Ipsum is simply dummy text of the printing and typesetting industry. Lorem Ipsum has been the industry's standard dummy text ever since the 1500s, when an unknown printer took a galley of type and scrambled it to make a type specimen book</a:t>
            </a:r>
          </a:p>
        </p:txBody>
      </p:sp>
      <p:sp>
        <p:nvSpPr>
          <p:cNvPr id="12" name="Text Placeholder 45">
            <a:extLst>
              <a:ext uri="{FF2B5EF4-FFF2-40B4-BE49-F238E27FC236}">
                <a16:creationId xmlns:a16="http://schemas.microsoft.com/office/drawing/2014/main" id="{D4DE7645-0B66-3B4D-8444-638E11CBBBEC}"/>
              </a:ext>
            </a:extLst>
          </p:cNvPr>
          <p:cNvSpPr txBox="1">
            <a:spLocks/>
          </p:cNvSpPr>
          <p:nvPr/>
        </p:nvSpPr>
        <p:spPr>
          <a:xfrm>
            <a:off x="6277860" y="3540561"/>
            <a:ext cx="5008380" cy="2562225"/>
          </a:xfrm>
          <a:prstGeom prst="rect">
            <a:avLst/>
          </a:prstGeom>
        </p:spPr>
        <p:txBody>
          <a:bodyPr/>
          <a:lstStyle>
            <a:lvl1pPr marL="228600" indent="-228600" algn="l" defTabSz="914400" rtl="0" eaLnBrk="1" latinLnBrk="0" hangingPunct="1">
              <a:lnSpc>
                <a:spcPct val="90000"/>
              </a:lnSpc>
              <a:spcBef>
                <a:spcPts val="1000"/>
              </a:spcBef>
              <a:buClr>
                <a:srgbClr val="90BA29"/>
              </a:buClr>
              <a:buFont typeface="Arial" panose="020B0604020202020204" pitchFamily="34" charset="0"/>
              <a:buChar char="•"/>
              <a:defRPr sz="1500" b="0" i="0" kern="1200">
                <a:solidFill>
                  <a:srgbClr val="595959"/>
                </a:solidFill>
                <a:latin typeface="FSAlbert" panose="02000603040000020004"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None/>
              <a:tabLst/>
              <a:defRPr/>
            </a:pPr>
            <a:r>
              <a:rPr kumimoji="0" lang="en-GB" sz="1600" b="1" i="0" u="none" strike="noStrike" kern="1200" cap="none" spc="0" normalizeH="0" baseline="0" noProof="0" dirty="0">
                <a:ln>
                  <a:noFill/>
                </a:ln>
                <a:solidFill>
                  <a:srgbClr val="009FE3"/>
                </a:solidFill>
                <a:effectLst/>
                <a:uLnTx/>
                <a:uFillTx/>
                <a:latin typeface="Urbane "/>
              </a:rPr>
              <a:t>Dummy text</a:t>
            </a:r>
            <a:endParaRPr kumimoji="0" lang="en-GB" sz="1600" b="0" i="0" u="none" strike="noStrike" kern="1200" cap="none" spc="0" normalizeH="0" baseline="0" noProof="0" dirty="0">
              <a:ln>
                <a:noFill/>
              </a:ln>
              <a:solidFill>
                <a:srgbClr val="009FE3"/>
              </a:solidFill>
              <a:effectLst/>
              <a:uLnTx/>
              <a:uFillTx/>
              <a:latin typeface="Urbane "/>
            </a:endParaRP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1</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2</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3</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4</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5</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6</a:t>
            </a:r>
            <a:endParaRPr kumimoji="0" lang="en-GB" sz="1400" b="0" i="0" u="none" strike="noStrike" kern="1200" cap="none" spc="0" normalizeH="0" baseline="0" noProof="0" dirty="0">
              <a:ln>
                <a:noFill/>
              </a:ln>
              <a:solidFill>
                <a:srgbClr val="595959"/>
              </a:solidFill>
              <a:effectLst/>
              <a:uLnTx/>
              <a:uFillTx/>
              <a:latin typeface="Urbane "/>
            </a:endParaRPr>
          </a:p>
        </p:txBody>
      </p:sp>
    </p:spTree>
    <p:extLst>
      <p:ext uri="{BB962C8B-B14F-4D97-AF65-F5344CB8AC3E}">
        <p14:creationId xmlns:p14="http://schemas.microsoft.com/office/powerpoint/2010/main" val="3233460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4CA3259-DA51-1547-AB91-0BC28D7CF116}"/>
              </a:ext>
            </a:extLst>
          </p:cNvPr>
          <p:cNvSpPr txBox="1"/>
          <p:nvPr/>
        </p:nvSpPr>
        <p:spPr>
          <a:xfrm>
            <a:off x="894749" y="1863168"/>
            <a:ext cx="9852762"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Sample text</a:t>
            </a:r>
          </a:p>
        </p:txBody>
      </p:sp>
      <p:sp>
        <p:nvSpPr>
          <p:cNvPr id="5" name="Title 1">
            <a:extLst>
              <a:ext uri="{FF2B5EF4-FFF2-40B4-BE49-F238E27FC236}">
                <a16:creationId xmlns:a16="http://schemas.microsoft.com/office/drawing/2014/main" id="{D84E9E30-FC9E-AA44-8A17-F4F720320CC1}"/>
              </a:ext>
            </a:extLst>
          </p:cNvPr>
          <p:cNvSpPr txBox="1">
            <a:spLocks/>
          </p:cNvSpPr>
          <p:nvPr/>
        </p:nvSpPr>
        <p:spPr>
          <a:xfrm>
            <a:off x="894749" y="1109881"/>
            <a:ext cx="4581711" cy="61534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400" b="1" i="0" u="none" strike="noStrike" kern="1200" cap="none" spc="0" normalizeH="0" baseline="0" noProof="0" dirty="0">
                <a:ln>
                  <a:noFill/>
                </a:ln>
                <a:solidFill>
                  <a:srgbClr val="009FE3"/>
                </a:solidFill>
                <a:effectLst/>
                <a:uLnTx/>
                <a:uFillTx/>
                <a:latin typeface="Urbane "/>
              </a:rPr>
              <a:t>Slide title</a:t>
            </a:r>
            <a:endParaRPr kumimoji="0" lang="en-US" sz="2400" b="1" i="0" u="none" strike="noStrike" kern="1200" cap="none" spc="0" normalizeH="0" baseline="0" noProof="0" dirty="0">
              <a:ln>
                <a:noFill/>
              </a:ln>
              <a:solidFill>
                <a:srgbClr val="009FE3"/>
              </a:solidFill>
              <a:effectLst/>
              <a:uLnTx/>
              <a:uFillTx/>
              <a:latin typeface="Urbane "/>
            </a:endParaRPr>
          </a:p>
        </p:txBody>
      </p:sp>
      <p:sp>
        <p:nvSpPr>
          <p:cNvPr id="6" name="Rectangle 5">
            <a:extLst>
              <a:ext uri="{FF2B5EF4-FFF2-40B4-BE49-F238E27FC236}">
                <a16:creationId xmlns:a16="http://schemas.microsoft.com/office/drawing/2014/main" id="{00F783BB-E38E-C94F-A129-5F9B7AC895C8}"/>
              </a:ext>
            </a:extLst>
          </p:cNvPr>
          <p:cNvSpPr/>
          <p:nvPr/>
        </p:nvSpPr>
        <p:spPr>
          <a:xfrm>
            <a:off x="0" y="3410"/>
            <a:ext cx="12192000" cy="419100"/>
          </a:xfrm>
          <a:prstGeom prst="rect">
            <a:avLst/>
          </a:prstGeom>
          <a:solidFill>
            <a:srgbClr val="2D2E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95959"/>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C37EC0C-0A06-114C-93AC-45C1380E0990}"/>
              </a:ext>
            </a:extLst>
          </p:cNvPr>
          <p:cNvSpPr txBox="1"/>
          <p:nvPr/>
        </p:nvSpPr>
        <p:spPr>
          <a:xfrm>
            <a:off x="8805480" y="85783"/>
            <a:ext cx="3096285"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Degular" panose="04040406060303040305" pitchFamily="82" charset="0"/>
                <a:ea typeface="+mn-ea"/>
                <a:cs typeface="+mn-cs"/>
              </a:rPr>
              <a:t>Together for a healthier Africa</a:t>
            </a:r>
          </a:p>
        </p:txBody>
      </p:sp>
      <p:graphicFrame>
        <p:nvGraphicFramePr>
          <p:cNvPr id="16" name="Table 15">
            <a:extLst>
              <a:ext uri="{FF2B5EF4-FFF2-40B4-BE49-F238E27FC236}">
                <a16:creationId xmlns:a16="http://schemas.microsoft.com/office/drawing/2014/main" id="{97A1B520-D1DF-3A48-82B7-8102CCB0D6BD}"/>
              </a:ext>
            </a:extLst>
          </p:cNvPr>
          <p:cNvGraphicFramePr>
            <a:graphicFrameLocks noGrp="1"/>
          </p:cNvGraphicFramePr>
          <p:nvPr>
            <p:extLst>
              <p:ext uri="{D42A27DB-BD31-4B8C-83A1-F6EECF244321}">
                <p14:modId xmlns:p14="http://schemas.microsoft.com/office/powerpoint/2010/main" val="1849739142"/>
              </p:ext>
            </p:extLst>
          </p:nvPr>
        </p:nvGraphicFramePr>
        <p:xfrm>
          <a:off x="894748" y="2583382"/>
          <a:ext cx="10329843" cy="3051145"/>
        </p:xfrm>
        <a:graphic>
          <a:graphicData uri="http://schemas.openxmlformats.org/drawingml/2006/table">
            <a:tbl>
              <a:tblPr>
                <a:tableStyleId>{0660B408-B3CF-4A94-85FC-2B1E0A45F4A2}</a:tableStyleId>
              </a:tblPr>
              <a:tblGrid>
                <a:gridCol w="2607820">
                  <a:extLst>
                    <a:ext uri="{9D8B030D-6E8A-4147-A177-3AD203B41FA5}">
                      <a16:colId xmlns:a16="http://schemas.microsoft.com/office/drawing/2014/main" val="2945344254"/>
                    </a:ext>
                  </a:extLst>
                </a:gridCol>
                <a:gridCol w="1899369">
                  <a:extLst>
                    <a:ext uri="{9D8B030D-6E8A-4147-A177-3AD203B41FA5}">
                      <a16:colId xmlns:a16="http://schemas.microsoft.com/office/drawing/2014/main" val="3313897574"/>
                    </a:ext>
                  </a:extLst>
                </a:gridCol>
                <a:gridCol w="2164036">
                  <a:extLst>
                    <a:ext uri="{9D8B030D-6E8A-4147-A177-3AD203B41FA5}">
                      <a16:colId xmlns:a16="http://schemas.microsoft.com/office/drawing/2014/main" val="2117381883"/>
                    </a:ext>
                  </a:extLst>
                </a:gridCol>
                <a:gridCol w="1650269">
                  <a:extLst>
                    <a:ext uri="{9D8B030D-6E8A-4147-A177-3AD203B41FA5}">
                      <a16:colId xmlns:a16="http://schemas.microsoft.com/office/drawing/2014/main" val="3969717840"/>
                    </a:ext>
                  </a:extLst>
                </a:gridCol>
                <a:gridCol w="2008349">
                  <a:extLst>
                    <a:ext uri="{9D8B030D-6E8A-4147-A177-3AD203B41FA5}">
                      <a16:colId xmlns:a16="http://schemas.microsoft.com/office/drawing/2014/main" val="345399727"/>
                    </a:ext>
                  </a:extLst>
                </a:gridCol>
              </a:tblGrid>
              <a:tr h="557383">
                <a:tc>
                  <a:txBody>
                    <a:bodyPr/>
                    <a:lstStyle/>
                    <a:p>
                      <a:pPr algn="ctr" fontAlgn="ctr"/>
                      <a:r>
                        <a:rPr lang="en-SG" sz="1600" u="none" strike="noStrike" dirty="0">
                          <a:solidFill>
                            <a:schemeClr val="bg1"/>
                          </a:solidFill>
                          <a:effectLst/>
                          <a:latin typeface="Urbane "/>
                        </a:rPr>
                        <a:t>Column 1</a:t>
                      </a:r>
                      <a:endParaRPr lang="en-SG" sz="1600" b="1" i="1" u="none" strike="noStrike" dirty="0">
                        <a:solidFill>
                          <a:schemeClr val="bg1"/>
                        </a:solidFill>
                        <a:effectLst/>
                        <a:latin typeface="Urbane "/>
                      </a:endParaRPr>
                    </a:p>
                  </a:txBody>
                  <a:tcPr marL="7698" marR="7698" marT="7698" marB="0" anchor="ctr">
                    <a:solidFill>
                      <a:srgbClr val="009FE3"/>
                    </a:solidFill>
                  </a:tcPr>
                </a:tc>
                <a:tc>
                  <a:txBody>
                    <a:bodyPr/>
                    <a:lstStyle/>
                    <a:p>
                      <a:pPr algn="ctr" fontAlgn="ctr"/>
                      <a:r>
                        <a:rPr lang="en-SG" sz="1600" u="none" strike="noStrike" dirty="0">
                          <a:solidFill>
                            <a:schemeClr val="bg1"/>
                          </a:solidFill>
                          <a:effectLst/>
                          <a:latin typeface="Urbane "/>
                        </a:rPr>
                        <a:t>Column 2</a:t>
                      </a:r>
                      <a:endParaRPr lang="en-SG" sz="1600" b="1" i="0" u="none" strike="noStrike" dirty="0">
                        <a:solidFill>
                          <a:schemeClr val="bg1"/>
                        </a:solidFill>
                        <a:effectLst/>
                        <a:latin typeface="Urbane "/>
                      </a:endParaRPr>
                    </a:p>
                  </a:txBody>
                  <a:tcPr marL="7698" marR="7698" marT="7698" marB="0" anchor="ctr">
                    <a:solidFill>
                      <a:srgbClr val="009FE3"/>
                    </a:solidFill>
                  </a:tcPr>
                </a:tc>
                <a:tc>
                  <a:txBody>
                    <a:bodyPr/>
                    <a:lstStyle/>
                    <a:p>
                      <a:pPr algn="ctr" fontAlgn="ctr"/>
                      <a:r>
                        <a:rPr lang="en-SG" sz="1600" u="none" strike="noStrike" dirty="0">
                          <a:solidFill>
                            <a:schemeClr val="bg1"/>
                          </a:solidFill>
                          <a:effectLst/>
                          <a:latin typeface="Urbane "/>
                        </a:rPr>
                        <a:t>Column 3</a:t>
                      </a:r>
                      <a:endParaRPr lang="en-SG" sz="1600" b="1" i="0" u="none" strike="noStrike" dirty="0">
                        <a:solidFill>
                          <a:schemeClr val="bg1"/>
                        </a:solidFill>
                        <a:effectLst/>
                        <a:latin typeface="Urbane "/>
                      </a:endParaRPr>
                    </a:p>
                  </a:txBody>
                  <a:tcPr marL="7698" marR="7698" marT="7698" marB="0" anchor="ctr">
                    <a:solidFill>
                      <a:srgbClr val="009FE3"/>
                    </a:solidFill>
                  </a:tcPr>
                </a:tc>
                <a:tc>
                  <a:txBody>
                    <a:bodyPr/>
                    <a:lstStyle/>
                    <a:p>
                      <a:pPr algn="ctr" fontAlgn="ctr"/>
                      <a:r>
                        <a:rPr lang="en-SG" sz="1600" b="1" i="0" u="none" strike="noStrike" dirty="0">
                          <a:solidFill>
                            <a:schemeClr val="bg1"/>
                          </a:solidFill>
                          <a:effectLst/>
                          <a:latin typeface="Urbane "/>
                        </a:rPr>
                        <a:t>Column 4</a:t>
                      </a:r>
                    </a:p>
                  </a:txBody>
                  <a:tcPr marL="7698" marR="7698" marT="7698" marB="0" anchor="ctr">
                    <a:solidFill>
                      <a:srgbClr val="009FE3"/>
                    </a:solidFill>
                  </a:tcPr>
                </a:tc>
                <a:tc>
                  <a:txBody>
                    <a:bodyPr/>
                    <a:lstStyle/>
                    <a:p>
                      <a:pPr algn="ctr" fontAlgn="b"/>
                      <a:r>
                        <a:rPr lang="en-SG" sz="1600" u="none" strike="noStrike" dirty="0">
                          <a:solidFill>
                            <a:schemeClr val="bg1"/>
                          </a:solidFill>
                          <a:effectLst/>
                          <a:latin typeface="Urbane "/>
                        </a:rPr>
                        <a:t>Column 5</a:t>
                      </a:r>
                      <a:endParaRPr lang="en-SG" sz="1600" b="1" i="0" u="none" strike="noStrike" dirty="0">
                        <a:solidFill>
                          <a:schemeClr val="bg1"/>
                        </a:solidFill>
                        <a:effectLst/>
                        <a:latin typeface="Urbane "/>
                      </a:endParaRPr>
                    </a:p>
                  </a:txBody>
                  <a:tcPr marL="7698" marR="7698" marT="7698" marB="0" anchor="ctr">
                    <a:solidFill>
                      <a:srgbClr val="009FE3"/>
                    </a:solidFill>
                  </a:tcPr>
                </a:tc>
                <a:extLst>
                  <a:ext uri="{0D108BD9-81ED-4DB2-BD59-A6C34878D82A}">
                    <a16:rowId xmlns:a16="http://schemas.microsoft.com/office/drawing/2014/main" val="2337155740"/>
                  </a:ext>
                </a:extLst>
              </a:tr>
              <a:tr h="615158">
                <a:tc>
                  <a:txBody>
                    <a:bodyPr/>
                    <a:lstStyle/>
                    <a:p>
                      <a:pPr algn="ctr" fontAlgn="ctr"/>
                      <a:r>
                        <a:rPr lang="en-SG" sz="1200" u="none" strike="noStrike" dirty="0">
                          <a:effectLst/>
                          <a:latin typeface="Urbane "/>
                        </a:rPr>
                        <a:t> Text</a:t>
                      </a: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b"/>
                      <a:endParaRPr lang="en-SG" sz="1200" b="0" i="0" u="none" strike="noStrike" dirty="0">
                        <a:solidFill>
                          <a:srgbClr val="000000"/>
                        </a:solidFill>
                        <a:effectLst/>
                        <a:latin typeface="Urbane "/>
                      </a:endParaRPr>
                    </a:p>
                  </a:txBody>
                  <a:tcPr marL="7698" marR="7698" marT="7698" marB="0" anchor="ctr">
                    <a:solidFill>
                      <a:schemeClr val="accent1">
                        <a:lumMod val="60000"/>
                        <a:lumOff val="40000"/>
                        <a:alpha val="24000"/>
                      </a:schemeClr>
                    </a:solidFill>
                  </a:tcPr>
                </a:tc>
                <a:extLst>
                  <a:ext uri="{0D108BD9-81ED-4DB2-BD59-A6C34878D82A}">
                    <a16:rowId xmlns:a16="http://schemas.microsoft.com/office/drawing/2014/main" val="2943601330"/>
                  </a:ext>
                </a:extLst>
              </a:tr>
              <a:tr h="707813">
                <a:tc>
                  <a:txBody>
                    <a:bodyPr/>
                    <a:lstStyle/>
                    <a:p>
                      <a:pPr algn="ctr" fontAlgn="ctr"/>
                      <a:r>
                        <a:rPr lang="en-SG" sz="1200" u="none" strike="noStrike" dirty="0">
                          <a:effectLst/>
                          <a:latin typeface="Urbane "/>
                        </a:rPr>
                        <a:t>Text</a:t>
                      </a: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b"/>
                      <a:endParaRPr lang="en-SG" sz="1200" b="0" i="0" u="none" strike="noStrike" dirty="0">
                        <a:solidFill>
                          <a:srgbClr val="000000"/>
                        </a:solidFill>
                        <a:effectLst/>
                        <a:latin typeface="Urbane "/>
                      </a:endParaRPr>
                    </a:p>
                  </a:txBody>
                  <a:tcPr marL="7698" marR="7698" marT="7698" marB="0" anchor="ctr">
                    <a:solidFill>
                      <a:schemeClr val="accent1">
                        <a:lumMod val="60000"/>
                        <a:lumOff val="40000"/>
                        <a:alpha val="24000"/>
                      </a:schemeClr>
                    </a:solidFill>
                  </a:tcPr>
                </a:tc>
                <a:extLst>
                  <a:ext uri="{0D108BD9-81ED-4DB2-BD59-A6C34878D82A}">
                    <a16:rowId xmlns:a16="http://schemas.microsoft.com/office/drawing/2014/main" val="2581721589"/>
                  </a:ext>
                </a:extLst>
              </a:tr>
              <a:tr h="615377">
                <a:tc>
                  <a:txBody>
                    <a:bodyPr/>
                    <a:lstStyle/>
                    <a:p>
                      <a:pPr algn="ctr" fontAlgn="ctr"/>
                      <a:r>
                        <a:rPr lang="en-SG" sz="1200" u="none" strike="noStrike" dirty="0">
                          <a:effectLst/>
                          <a:latin typeface="Urbane "/>
                        </a:rPr>
                        <a:t>Text</a:t>
                      </a: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accent1">
                        <a:lumMod val="60000"/>
                        <a:lumOff val="40000"/>
                        <a:alpha val="24000"/>
                      </a:schemeClr>
                    </a:solidFill>
                  </a:tcPr>
                </a:tc>
                <a:extLst>
                  <a:ext uri="{0D108BD9-81ED-4DB2-BD59-A6C34878D82A}">
                    <a16:rowId xmlns:a16="http://schemas.microsoft.com/office/drawing/2014/main" val="3290792718"/>
                  </a:ext>
                </a:extLst>
              </a:tr>
              <a:tr h="555414">
                <a:tc>
                  <a:txBody>
                    <a:bodyPr/>
                    <a:lstStyle/>
                    <a:p>
                      <a:pPr algn="ctr" fontAlgn="ctr"/>
                      <a:r>
                        <a:rPr lang="en-SG" sz="1200" u="none" strike="noStrike" dirty="0">
                          <a:effectLst/>
                          <a:latin typeface="Urbane "/>
                        </a:rPr>
                        <a:t>Text</a:t>
                      </a: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marL="0" algn="ctr" defTabSz="914377" rtl="0" eaLnBrk="1" fontAlgn="ctr" latinLnBrk="0" hangingPunct="1"/>
                      <a:endParaRPr lang="en-SG" sz="1200" u="none" strike="noStrike" kern="1200" dirty="0">
                        <a:solidFill>
                          <a:schemeClr val="dk1"/>
                        </a:solidFill>
                        <a:effectLst/>
                        <a:latin typeface="Urbane "/>
                        <a:ea typeface="+mn-ea"/>
                        <a:cs typeface="+mn-cs"/>
                      </a:endParaRPr>
                    </a:p>
                  </a:txBody>
                  <a:tcPr marL="7698" marR="7698" marT="7698" marB="0" anchor="ctr">
                    <a:solidFill>
                      <a:schemeClr val="accent1">
                        <a:lumMod val="60000"/>
                        <a:lumOff val="40000"/>
                        <a:alpha val="24000"/>
                      </a:schemeClr>
                    </a:solidFill>
                  </a:tcPr>
                </a:tc>
                <a:extLst>
                  <a:ext uri="{0D108BD9-81ED-4DB2-BD59-A6C34878D82A}">
                    <a16:rowId xmlns:a16="http://schemas.microsoft.com/office/drawing/2014/main" val="240585771"/>
                  </a:ext>
                </a:extLst>
              </a:tr>
            </a:tbl>
          </a:graphicData>
        </a:graphic>
      </p:graphicFrame>
      <p:sp>
        <p:nvSpPr>
          <p:cNvPr id="2" name="Rectangle 1">
            <a:extLst>
              <a:ext uri="{FF2B5EF4-FFF2-40B4-BE49-F238E27FC236}">
                <a16:creationId xmlns:a16="http://schemas.microsoft.com/office/drawing/2014/main" id="{97095D68-3151-4110-8E0B-72A9B9F3D756}"/>
              </a:ext>
            </a:extLst>
          </p:cNvPr>
          <p:cNvSpPr/>
          <p:nvPr/>
        </p:nvSpPr>
        <p:spPr>
          <a:xfrm>
            <a:off x="894747" y="6232267"/>
            <a:ext cx="9852761" cy="307777"/>
          </a:xfrm>
          <a:prstGeom prst="rect">
            <a:avLst/>
          </a:prstGeom>
        </p:spPr>
        <p:txBody>
          <a:bodyPr wrap="square">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prstClr val="black">
                    <a:lumMod val="65000"/>
                    <a:lumOff val="35000"/>
                  </a:prstClr>
                </a:solidFill>
                <a:effectLst/>
                <a:uLnTx/>
                <a:uFillTx/>
                <a:latin typeface="FS Albert" panose="02000000040000020004" pitchFamily="50" charset="0"/>
                <a:ea typeface="+mn-ea"/>
                <a:cs typeface="+mn-cs"/>
              </a:rPr>
              <a:t>Sample text at the bottom</a:t>
            </a:r>
          </a:p>
        </p:txBody>
      </p:sp>
    </p:spTree>
    <p:extLst>
      <p:ext uri="{BB962C8B-B14F-4D97-AF65-F5344CB8AC3E}">
        <p14:creationId xmlns:p14="http://schemas.microsoft.com/office/powerpoint/2010/main" val="4291461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84E9E30-FC9E-AA44-8A17-F4F720320CC1}"/>
              </a:ext>
            </a:extLst>
          </p:cNvPr>
          <p:cNvSpPr txBox="1">
            <a:spLocks/>
          </p:cNvSpPr>
          <p:nvPr/>
        </p:nvSpPr>
        <p:spPr>
          <a:xfrm>
            <a:off x="894749" y="910060"/>
            <a:ext cx="4581711" cy="61534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400" b="1" i="0" u="none" strike="noStrike" kern="1200" cap="none" spc="0" normalizeH="0" baseline="0" noProof="0" dirty="0">
                <a:ln>
                  <a:noFill/>
                </a:ln>
                <a:solidFill>
                  <a:srgbClr val="009FE3"/>
                </a:solidFill>
                <a:effectLst/>
                <a:uLnTx/>
                <a:uFillTx/>
                <a:latin typeface="Urbane "/>
              </a:rPr>
              <a:t>Slide title</a:t>
            </a:r>
            <a:endParaRPr kumimoji="0" lang="en-US" sz="2400" b="1" i="0" u="none" strike="noStrike" kern="1200" cap="none" spc="0" normalizeH="0" baseline="0" noProof="0" dirty="0">
              <a:ln>
                <a:noFill/>
              </a:ln>
              <a:solidFill>
                <a:srgbClr val="009FE3"/>
              </a:solidFill>
              <a:effectLst/>
              <a:uLnTx/>
              <a:uFillTx/>
              <a:latin typeface="Urbane "/>
            </a:endParaRPr>
          </a:p>
        </p:txBody>
      </p:sp>
      <p:sp>
        <p:nvSpPr>
          <p:cNvPr id="6" name="Rectangle 5">
            <a:extLst>
              <a:ext uri="{FF2B5EF4-FFF2-40B4-BE49-F238E27FC236}">
                <a16:creationId xmlns:a16="http://schemas.microsoft.com/office/drawing/2014/main" id="{00F783BB-E38E-C94F-A129-5F9B7AC895C8}"/>
              </a:ext>
            </a:extLst>
          </p:cNvPr>
          <p:cNvSpPr/>
          <p:nvPr/>
        </p:nvSpPr>
        <p:spPr>
          <a:xfrm>
            <a:off x="0" y="3410"/>
            <a:ext cx="12192000" cy="419100"/>
          </a:xfrm>
          <a:prstGeom prst="rect">
            <a:avLst/>
          </a:prstGeom>
          <a:solidFill>
            <a:srgbClr val="2D2E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95959"/>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C37EC0C-0A06-114C-93AC-45C1380E0990}"/>
              </a:ext>
            </a:extLst>
          </p:cNvPr>
          <p:cNvSpPr txBox="1"/>
          <p:nvPr/>
        </p:nvSpPr>
        <p:spPr>
          <a:xfrm>
            <a:off x="8805480" y="85783"/>
            <a:ext cx="3096285"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Degular" panose="04040406060303040305" pitchFamily="82" charset="0"/>
                <a:ea typeface="+mn-ea"/>
                <a:cs typeface="+mn-cs"/>
              </a:rPr>
              <a:t>Together for a healthier Africa</a:t>
            </a:r>
          </a:p>
        </p:txBody>
      </p:sp>
      <p:sp>
        <p:nvSpPr>
          <p:cNvPr id="9" name="TextBox 8">
            <a:extLst>
              <a:ext uri="{FF2B5EF4-FFF2-40B4-BE49-F238E27FC236}">
                <a16:creationId xmlns:a16="http://schemas.microsoft.com/office/drawing/2014/main" id="{735A83A4-32DF-304B-92C4-E03ADBBD8CC1}"/>
              </a:ext>
            </a:extLst>
          </p:cNvPr>
          <p:cNvSpPr txBox="1"/>
          <p:nvPr/>
        </p:nvSpPr>
        <p:spPr>
          <a:xfrm>
            <a:off x="894751" y="1696961"/>
            <a:ext cx="4424009" cy="24622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strike="noStrike" kern="1200" cap="none" spc="0" normalizeH="0" baseline="0" noProof="0" dirty="0">
                <a:ln>
                  <a:noFill/>
                </a:ln>
                <a:solidFill>
                  <a:prstClr val="black">
                    <a:lumMod val="65000"/>
                    <a:lumOff val="35000"/>
                  </a:prstClr>
                </a:solidFill>
                <a:effectLst/>
                <a:uLnTx/>
                <a:uFillTx/>
                <a:latin typeface="Urbane "/>
                <a:ea typeface="+mn-ea"/>
                <a:cs typeface="+mn-cs"/>
              </a:rP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kumimoji="0" lang="en-US" sz="1400" b="0" i="0" strike="noStrike" kern="1200" cap="none" spc="0" normalizeH="0" baseline="0" noProof="0" dirty="0" err="1">
                <a:ln>
                  <a:noFill/>
                </a:ln>
                <a:solidFill>
                  <a:prstClr val="black">
                    <a:lumMod val="65000"/>
                    <a:lumOff val="35000"/>
                  </a:prstClr>
                </a:solidFill>
                <a:effectLst/>
                <a:uLnTx/>
                <a:uFillTx/>
                <a:latin typeface="Urbane "/>
                <a:ea typeface="+mn-ea"/>
                <a:cs typeface="+mn-cs"/>
              </a:rPr>
              <a:t>popularised</a:t>
            </a:r>
            <a:r>
              <a:rPr kumimoji="0" lang="en-US" sz="1400" b="0" i="0" strike="noStrike" kern="1200" cap="none" spc="0" normalizeH="0" baseline="0" noProof="0" dirty="0">
                <a:ln>
                  <a:noFill/>
                </a:ln>
                <a:solidFill>
                  <a:prstClr val="black">
                    <a:lumMod val="65000"/>
                    <a:lumOff val="35000"/>
                  </a:prstClr>
                </a:solidFill>
                <a:effectLst/>
                <a:uLnTx/>
                <a:uFillTx/>
                <a:latin typeface="Urbane "/>
                <a:ea typeface="+mn-ea"/>
                <a:cs typeface="+mn-cs"/>
              </a:rPr>
              <a:t> in the 1960s with the release of </a:t>
            </a:r>
            <a:r>
              <a:rPr kumimoji="0" lang="en-US" sz="1400" b="0" i="0" strike="noStrike" kern="1200" cap="none" spc="0" normalizeH="0" baseline="0" noProof="0" dirty="0" err="1">
                <a:ln>
                  <a:noFill/>
                </a:ln>
                <a:solidFill>
                  <a:prstClr val="black">
                    <a:lumMod val="65000"/>
                    <a:lumOff val="35000"/>
                  </a:prstClr>
                </a:solidFill>
                <a:effectLst/>
                <a:uLnTx/>
                <a:uFillTx/>
                <a:latin typeface="Urbane "/>
                <a:ea typeface="+mn-ea"/>
                <a:cs typeface="+mn-cs"/>
              </a:rPr>
              <a:t>Letraset</a:t>
            </a:r>
            <a:r>
              <a:rPr kumimoji="0" lang="en-US" sz="1400" b="0" i="0" strike="noStrike" kern="1200" cap="none" spc="0" normalizeH="0" baseline="0" noProof="0" dirty="0">
                <a:ln>
                  <a:noFill/>
                </a:ln>
                <a:solidFill>
                  <a:prstClr val="black">
                    <a:lumMod val="65000"/>
                    <a:lumOff val="35000"/>
                  </a:prstClr>
                </a:solidFill>
                <a:effectLst/>
                <a:uLnTx/>
                <a:uFillTx/>
                <a:latin typeface="Urbane "/>
                <a:ea typeface="+mn-ea"/>
                <a:cs typeface="+mn-cs"/>
              </a:rPr>
              <a:t> sheets containing Lorem Ipsum passages, and more recently with desktop publishing software like Aldus PageMaker including versions of Lorem Ipsum.</a:t>
            </a:r>
          </a:p>
        </p:txBody>
      </p:sp>
      <p:graphicFrame>
        <p:nvGraphicFramePr>
          <p:cNvPr id="8" name="Chart 7">
            <a:extLst>
              <a:ext uri="{FF2B5EF4-FFF2-40B4-BE49-F238E27FC236}">
                <a16:creationId xmlns:a16="http://schemas.microsoft.com/office/drawing/2014/main" id="{E45A1B87-EA5E-6542-B827-75C15C73196B}"/>
              </a:ext>
            </a:extLst>
          </p:cNvPr>
          <p:cNvGraphicFramePr/>
          <p:nvPr>
            <p:extLst>
              <p:ext uri="{D42A27DB-BD31-4B8C-83A1-F6EECF244321}">
                <p14:modId xmlns:p14="http://schemas.microsoft.com/office/powerpoint/2010/main" val="2462507234"/>
              </p:ext>
            </p:extLst>
          </p:nvPr>
        </p:nvGraphicFramePr>
        <p:xfrm>
          <a:off x="5907688" y="1097995"/>
          <a:ext cx="5637606" cy="51278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90748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0F783BB-E38E-C94F-A129-5F9B7AC895C8}"/>
              </a:ext>
            </a:extLst>
          </p:cNvPr>
          <p:cNvSpPr/>
          <p:nvPr/>
        </p:nvSpPr>
        <p:spPr>
          <a:xfrm>
            <a:off x="0" y="-657"/>
            <a:ext cx="12192000" cy="419100"/>
          </a:xfrm>
          <a:prstGeom prst="rect">
            <a:avLst/>
          </a:prstGeom>
          <a:solidFill>
            <a:srgbClr val="2D2E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95959"/>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C37EC0C-0A06-114C-93AC-45C1380E0990}"/>
              </a:ext>
            </a:extLst>
          </p:cNvPr>
          <p:cNvSpPr txBox="1"/>
          <p:nvPr/>
        </p:nvSpPr>
        <p:spPr>
          <a:xfrm>
            <a:off x="8805480" y="85783"/>
            <a:ext cx="3096285"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Degular" panose="04040406060303040305" pitchFamily="82" charset="0"/>
                <a:ea typeface="+mn-ea"/>
                <a:cs typeface="+mn-cs"/>
              </a:rPr>
              <a:t>Together for a healthier Africa</a:t>
            </a:r>
          </a:p>
        </p:txBody>
      </p:sp>
      <p:sp>
        <p:nvSpPr>
          <p:cNvPr id="5" name="TextBox 4">
            <a:extLst>
              <a:ext uri="{FF2B5EF4-FFF2-40B4-BE49-F238E27FC236}">
                <a16:creationId xmlns:a16="http://schemas.microsoft.com/office/drawing/2014/main" id="{1B6ADECD-C1AD-264E-A752-779EC793D3EA}"/>
              </a:ext>
            </a:extLst>
          </p:cNvPr>
          <p:cNvSpPr txBox="1"/>
          <p:nvPr/>
        </p:nvSpPr>
        <p:spPr>
          <a:xfrm>
            <a:off x="894751" y="1619124"/>
            <a:ext cx="1014472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Lorem Ipsum is simply dummy text of the printing and typesetting industry. Lorem Ipsum has been the industry's standard dummy text ever since the 1500s, when an unknown printer took a galley of type and scrambled it to make a type specimen book</a:t>
            </a:r>
          </a:p>
        </p:txBody>
      </p:sp>
      <p:sp>
        <p:nvSpPr>
          <p:cNvPr id="9" name="Title 1">
            <a:extLst>
              <a:ext uri="{FF2B5EF4-FFF2-40B4-BE49-F238E27FC236}">
                <a16:creationId xmlns:a16="http://schemas.microsoft.com/office/drawing/2014/main" id="{ED972B2B-4E49-CF43-ABF7-21B918649B59}"/>
              </a:ext>
            </a:extLst>
          </p:cNvPr>
          <p:cNvSpPr txBox="1">
            <a:spLocks/>
          </p:cNvSpPr>
          <p:nvPr/>
        </p:nvSpPr>
        <p:spPr>
          <a:xfrm>
            <a:off x="894750" y="954884"/>
            <a:ext cx="5003130" cy="61534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400" b="1" i="0" u="none" strike="noStrike" kern="1200" cap="none" spc="0" normalizeH="0" baseline="0" noProof="0" dirty="0">
                <a:ln>
                  <a:noFill/>
                </a:ln>
                <a:solidFill>
                  <a:srgbClr val="009FE3"/>
                </a:solidFill>
                <a:effectLst/>
                <a:uLnTx/>
                <a:uFillTx/>
                <a:latin typeface="Urbane "/>
              </a:rPr>
              <a:t>Title slide</a:t>
            </a:r>
            <a:endParaRPr kumimoji="0" lang="en-US" sz="2400" b="1" i="0" u="none" strike="noStrike" kern="1200" cap="none" spc="0" normalizeH="0" baseline="0" noProof="0" dirty="0">
              <a:ln>
                <a:noFill/>
              </a:ln>
              <a:solidFill>
                <a:srgbClr val="009FE3"/>
              </a:solidFill>
              <a:effectLst/>
              <a:uLnTx/>
              <a:uFillTx/>
              <a:latin typeface="Urbane "/>
            </a:endParaRPr>
          </a:p>
        </p:txBody>
      </p:sp>
      <p:sp>
        <p:nvSpPr>
          <p:cNvPr id="11" name="TextBox 10">
            <a:extLst>
              <a:ext uri="{FF2B5EF4-FFF2-40B4-BE49-F238E27FC236}">
                <a16:creationId xmlns:a16="http://schemas.microsoft.com/office/drawing/2014/main" id="{67C864B7-0219-A741-B03D-C32648E45C80}"/>
              </a:ext>
            </a:extLst>
          </p:cNvPr>
          <p:cNvSpPr txBox="1"/>
          <p:nvPr/>
        </p:nvSpPr>
        <p:spPr>
          <a:xfrm>
            <a:off x="2052163" y="2611595"/>
            <a:ext cx="2650890"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009FE3"/>
                </a:solidFill>
                <a:effectLst/>
                <a:uLnTx/>
                <a:uFillTx/>
                <a:latin typeface="Urbane "/>
                <a:ea typeface="+mn-ea"/>
                <a:cs typeface="+mn-cs"/>
              </a:rPr>
              <a:t>Sample name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Same job title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Sample@sampleemail.com</a:t>
            </a:r>
          </a:p>
        </p:txBody>
      </p:sp>
      <p:sp>
        <p:nvSpPr>
          <p:cNvPr id="2" name="Oval 1">
            <a:extLst>
              <a:ext uri="{FF2B5EF4-FFF2-40B4-BE49-F238E27FC236}">
                <a16:creationId xmlns:a16="http://schemas.microsoft.com/office/drawing/2014/main" id="{1F7684F8-BC39-8041-89F7-DBCF59EB584A}"/>
              </a:ext>
            </a:extLst>
          </p:cNvPr>
          <p:cNvSpPr/>
          <p:nvPr/>
        </p:nvSpPr>
        <p:spPr>
          <a:xfrm>
            <a:off x="968323" y="2489289"/>
            <a:ext cx="998483" cy="998483"/>
          </a:xfrm>
          <a:prstGeom prst="ellipse">
            <a:avLst/>
          </a:prstGeom>
          <a:blipFill>
            <a:blip r:embed="rId2"/>
            <a:tile tx="0" ty="0" sx="100000" sy="100000" flip="none" algn="tl"/>
          </a:blipFill>
          <a:ln>
            <a:solidFill>
              <a:srgbClr val="009F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Oval 22">
            <a:extLst>
              <a:ext uri="{FF2B5EF4-FFF2-40B4-BE49-F238E27FC236}">
                <a16:creationId xmlns:a16="http://schemas.microsoft.com/office/drawing/2014/main" id="{F740C2B8-6E6E-1F4B-984C-69CD69726C22}"/>
              </a:ext>
            </a:extLst>
          </p:cNvPr>
          <p:cNvSpPr/>
          <p:nvPr/>
        </p:nvSpPr>
        <p:spPr>
          <a:xfrm>
            <a:off x="5645427" y="2489289"/>
            <a:ext cx="998483" cy="998483"/>
          </a:xfrm>
          <a:prstGeom prst="ellipse">
            <a:avLst/>
          </a:prstGeom>
          <a:blipFill>
            <a:blip r:embed="rId2"/>
            <a:tile tx="0" ty="0" sx="100000" sy="100000" flip="none" algn="tl"/>
          </a:blipFill>
          <a:ln>
            <a:solidFill>
              <a:srgbClr val="009F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TextBox 27">
            <a:extLst>
              <a:ext uri="{FF2B5EF4-FFF2-40B4-BE49-F238E27FC236}">
                <a16:creationId xmlns:a16="http://schemas.microsoft.com/office/drawing/2014/main" id="{4E7762D8-3072-4259-9BF6-6E3E03D815B4}"/>
              </a:ext>
            </a:extLst>
          </p:cNvPr>
          <p:cNvSpPr txBox="1"/>
          <p:nvPr/>
        </p:nvSpPr>
        <p:spPr>
          <a:xfrm>
            <a:off x="6729267" y="2611595"/>
            <a:ext cx="2650890"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009FE3"/>
                </a:solidFill>
                <a:effectLst/>
                <a:uLnTx/>
                <a:uFillTx/>
                <a:latin typeface="Urbane "/>
                <a:ea typeface="+mn-ea"/>
                <a:cs typeface="+mn-cs"/>
              </a:rPr>
              <a:t>Sample name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Same job title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Sample@sampleemail.com</a:t>
            </a:r>
          </a:p>
        </p:txBody>
      </p:sp>
      <p:sp>
        <p:nvSpPr>
          <p:cNvPr id="29" name="TextBox 28">
            <a:extLst>
              <a:ext uri="{FF2B5EF4-FFF2-40B4-BE49-F238E27FC236}">
                <a16:creationId xmlns:a16="http://schemas.microsoft.com/office/drawing/2014/main" id="{C78AFD99-1DAA-4341-A921-308CD70D9787}"/>
              </a:ext>
            </a:extLst>
          </p:cNvPr>
          <p:cNvSpPr txBox="1"/>
          <p:nvPr/>
        </p:nvSpPr>
        <p:spPr>
          <a:xfrm>
            <a:off x="2052163" y="3994443"/>
            <a:ext cx="2650890"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009FE3"/>
                </a:solidFill>
                <a:effectLst/>
                <a:uLnTx/>
                <a:uFillTx/>
                <a:latin typeface="Urbane "/>
                <a:ea typeface="+mn-ea"/>
                <a:cs typeface="+mn-cs"/>
              </a:rPr>
              <a:t>Sample name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Same job title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Sample@sampleemail.com</a:t>
            </a:r>
          </a:p>
        </p:txBody>
      </p:sp>
      <p:sp>
        <p:nvSpPr>
          <p:cNvPr id="30" name="Oval 29">
            <a:extLst>
              <a:ext uri="{FF2B5EF4-FFF2-40B4-BE49-F238E27FC236}">
                <a16:creationId xmlns:a16="http://schemas.microsoft.com/office/drawing/2014/main" id="{68B4C5F6-20B4-4916-90EA-420AF712C301}"/>
              </a:ext>
            </a:extLst>
          </p:cNvPr>
          <p:cNvSpPr/>
          <p:nvPr/>
        </p:nvSpPr>
        <p:spPr>
          <a:xfrm>
            <a:off x="968323" y="3872137"/>
            <a:ext cx="998483" cy="998483"/>
          </a:xfrm>
          <a:prstGeom prst="ellipse">
            <a:avLst/>
          </a:prstGeom>
          <a:blipFill>
            <a:blip r:embed="rId2"/>
            <a:tile tx="0" ty="0" sx="100000" sy="100000" flip="none" algn="tl"/>
          </a:blipFill>
          <a:ln>
            <a:solidFill>
              <a:srgbClr val="009F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Oval 30">
            <a:extLst>
              <a:ext uri="{FF2B5EF4-FFF2-40B4-BE49-F238E27FC236}">
                <a16:creationId xmlns:a16="http://schemas.microsoft.com/office/drawing/2014/main" id="{B3CD7294-B45F-4CFA-B479-D467698D3661}"/>
              </a:ext>
            </a:extLst>
          </p:cNvPr>
          <p:cNvSpPr/>
          <p:nvPr/>
        </p:nvSpPr>
        <p:spPr>
          <a:xfrm>
            <a:off x="5645427" y="3872137"/>
            <a:ext cx="998483" cy="998483"/>
          </a:xfrm>
          <a:prstGeom prst="ellipse">
            <a:avLst/>
          </a:prstGeom>
          <a:blipFill>
            <a:blip r:embed="rId2"/>
            <a:tile tx="0" ty="0" sx="100000" sy="100000" flip="none" algn="tl"/>
          </a:blipFill>
          <a:ln>
            <a:solidFill>
              <a:srgbClr val="009F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 name="TextBox 31">
            <a:extLst>
              <a:ext uri="{FF2B5EF4-FFF2-40B4-BE49-F238E27FC236}">
                <a16:creationId xmlns:a16="http://schemas.microsoft.com/office/drawing/2014/main" id="{165D25D6-E827-4C61-806D-8D99072A756E}"/>
              </a:ext>
            </a:extLst>
          </p:cNvPr>
          <p:cNvSpPr txBox="1"/>
          <p:nvPr/>
        </p:nvSpPr>
        <p:spPr>
          <a:xfrm>
            <a:off x="6729267" y="3994443"/>
            <a:ext cx="2650890"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009FE3"/>
                </a:solidFill>
                <a:effectLst/>
                <a:uLnTx/>
                <a:uFillTx/>
                <a:latin typeface="Urbane "/>
                <a:ea typeface="+mn-ea"/>
                <a:cs typeface="+mn-cs"/>
              </a:rPr>
              <a:t>Sample name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Same job title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Sample@sampleemail.com</a:t>
            </a:r>
          </a:p>
        </p:txBody>
      </p:sp>
      <p:sp>
        <p:nvSpPr>
          <p:cNvPr id="33" name="TextBox 32">
            <a:extLst>
              <a:ext uri="{FF2B5EF4-FFF2-40B4-BE49-F238E27FC236}">
                <a16:creationId xmlns:a16="http://schemas.microsoft.com/office/drawing/2014/main" id="{C32486D1-56F8-416E-9DB6-E1F6C6911099}"/>
              </a:ext>
            </a:extLst>
          </p:cNvPr>
          <p:cNvSpPr txBox="1"/>
          <p:nvPr/>
        </p:nvSpPr>
        <p:spPr>
          <a:xfrm>
            <a:off x="2052163" y="5373733"/>
            <a:ext cx="2650890"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009FE3"/>
                </a:solidFill>
                <a:effectLst/>
                <a:uLnTx/>
                <a:uFillTx/>
                <a:latin typeface="Urbane "/>
                <a:ea typeface="+mn-ea"/>
                <a:cs typeface="+mn-cs"/>
              </a:rPr>
              <a:t>Sample name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Same job title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Sample@sampleemail.com</a:t>
            </a:r>
          </a:p>
        </p:txBody>
      </p:sp>
      <p:sp>
        <p:nvSpPr>
          <p:cNvPr id="34" name="Oval 33">
            <a:extLst>
              <a:ext uri="{FF2B5EF4-FFF2-40B4-BE49-F238E27FC236}">
                <a16:creationId xmlns:a16="http://schemas.microsoft.com/office/drawing/2014/main" id="{63F2265C-01C7-4E65-89FC-0F2599302657}"/>
              </a:ext>
            </a:extLst>
          </p:cNvPr>
          <p:cNvSpPr/>
          <p:nvPr/>
        </p:nvSpPr>
        <p:spPr>
          <a:xfrm>
            <a:off x="968323" y="5251427"/>
            <a:ext cx="998483" cy="998483"/>
          </a:xfrm>
          <a:prstGeom prst="ellipse">
            <a:avLst/>
          </a:prstGeom>
          <a:blipFill>
            <a:blip r:embed="rId2"/>
            <a:tile tx="0" ty="0" sx="100000" sy="100000" flip="none" algn="tl"/>
          </a:blipFill>
          <a:ln>
            <a:solidFill>
              <a:srgbClr val="009F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Oval 34">
            <a:extLst>
              <a:ext uri="{FF2B5EF4-FFF2-40B4-BE49-F238E27FC236}">
                <a16:creationId xmlns:a16="http://schemas.microsoft.com/office/drawing/2014/main" id="{664CEC06-5844-49AE-9B01-CDFC4FD9B720}"/>
              </a:ext>
            </a:extLst>
          </p:cNvPr>
          <p:cNvSpPr/>
          <p:nvPr/>
        </p:nvSpPr>
        <p:spPr>
          <a:xfrm>
            <a:off x="5645427" y="5251427"/>
            <a:ext cx="998483" cy="998483"/>
          </a:xfrm>
          <a:prstGeom prst="ellipse">
            <a:avLst/>
          </a:prstGeom>
          <a:blipFill>
            <a:blip r:embed="rId2"/>
            <a:tile tx="0" ty="0" sx="100000" sy="100000" flip="none" algn="tl"/>
          </a:blipFill>
          <a:ln>
            <a:solidFill>
              <a:srgbClr val="009F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6" name="TextBox 35">
            <a:extLst>
              <a:ext uri="{FF2B5EF4-FFF2-40B4-BE49-F238E27FC236}">
                <a16:creationId xmlns:a16="http://schemas.microsoft.com/office/drawing/2014/main" id="{A41AE3DA-91BE-4402-8B5A-10DA43DB485E}"/>
              </a:ext>
            </a:extLst>
          </p:cNvPr>
          <p:cNvSpPr txBox="1"/>
          <p:nvPr/>
        </p:nvSpPr>
        <p:spPr>
          <a:xfrm>
            <a:off x="6729267" y="5373733"/>
            <a:ext cx="2650890"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009FE3"/>
                </a:solidFill>
                <a:effectLst/>
                <a:uLnTx/>
                <a:uFillTx/>
                <a:latin typeface="Urbane "/>
                <a:ea typeface="+mn-ea"/>
                <a:cs typeface="+mn-cs"/>
              </a:rPr>
              <a:t>Sample name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Same job title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Sample@sampleemail.com</a:t>
            </a:r>
          </a:p>
        </p:txBody>
      </p:sp>
    </p:spTree>
    <p:extLst>
      <p:ext uri="{BB962C8B-B14F-4D97-AF65-F5344CB8AC3E}">
        <p14:creationId xmlns:p14="http://schemas.microsoft.com/office/powerpoint/2010/main" val="41689383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111</TotalTime>
  <Words>1174</Words>
  <Application>Microsoft Office PowerPoint</Application>
  <PresentationFormat>Widescreen</PresentationFormat>
  <Paragraphs>99</Paragraphs>
  <Slides>10</Slides>
  <Notes>1</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10</vt:i4>
      </vt:variant>
    </vt:vector>
  </HeadingPairs>
  <TitlesOfParts>
    <vt:vector size="23" baseType="lpstr">
      <vt:lpstr>Aptos</vt:lpstr>
      <vt:lpstr>Arial</vt:lpstr>
      <vt:lpstr>Calibri</vt:lpstr>
      <vt:lpstr>Calibri Light</vt:lpstr>
      <vt:lpstr>Degular</vt:lpstr>
      <vt:lpstr>FS Albert</vt:lpstr>
      <vt:lpstr>Rockwell</vt:lpstr>
      <vt:lpstr>Urbane </vt:lpstr>
      <vt:lpstr>Urbane Bold</vt:lpstr>
      <vt:lpstr>Urbane Demi Bold</vt:lpstr>
      <vt:lpstr>Urbane Light</vt:lpstr>
      <vt:lpstr>Office Theme</vt:lpstr>
      <vt:lpstr>1_Office Theme</vt:lpstr>
      <vt:lpstr>Your gateway to laboratory excellence in the SADC region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Soudagar, Arshiya</dc:creator>
  <cp:lastModifiedBy>Soudagar, Arshiya</cp:lastModifiedBy>
  <cp:revision>3</cp:revision>
  <dcterms:created xsi:type="dcterms:W3CDTF">2024-07-24T04:31:53Z</dcterms:created>
  <dcterms:modified xsi:type="dcterms:W3CDTF">2024-08-07T07:32:21Z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2024-07-24T00:00:00Z</vt:filetime>
  </property>
  <property fmtid="{D5CDD505-2E9C-101B-9397-08002B2CF9AE}" pid="3" name="Creator">
    <vt:lpwstr>Adobe InDesign 19.5 (Macintosh)</vt:lpwstr>
  </property>
  <property fmtid="{D5CDD505-2E9C-101B-9397-08002B2CF9AE}" pid="4" name="LastSaved">
    <vt:filetime>2024-07-24T00:00:00Z</vt:filetime>
  </property>
  <property fmtid="{D5CDD505-2E9C-101B-9397-08002B2CF9AE}" pid="5" name="Producer">
    <vt:lpwstr>Adobe PDF Library 17.0</vt:lpwstr>
  </property>
  <property fmtid="{D5CDD505-2E9C-101B-9397-08002B2CF9AE}" pid="6" name="MSIP_Label_2bbab825-a111-45e4-86a1-18cee0005896_Enabled">
    <vt:lpwstr>true</vt:lpwstr>
  </property>
  <property fmtid="{D5CDD505-2E9C-101B-9397-08002B2CF9AE}" pid="7" name="MSIP_Label_2bbab825-a111-45e4-86a1-18cee0005896_SetDate">
    <vt:lpwstr>2024-07-24T05:18:32Z</vt:lpwstr>
  </property>
  <property fmtid="{D5CDD505-2E9C-101B-9397-08002B2CF9AE}" pid="8" name="MSIP_Label_2bbab825-a111-45e4-86a1-18cee0005896_Method">
    <vt:lpwstr>Standard</vt:lpwstr>
  </property>
  <property fmtid="{D5CDD505-2E9C-101B-9397-08002B2CF9AE}" pid="9" name="MSIP_Label_2bbab825-a111-45e4-86a1-18cee0005896_Name">
    <vt:lpwstr>2bbab825-a111-45e4-86a1-18cee0005896</vt:lpwstr>
  </property>
  <property fmtid="{D5CDD505-2E9C-101B-9397-08002B2CF9AE}" pid="10" name="MSIP_Label_2bbab825-a111-45e4-86a1-18cee0005896_SiteId">
    <vt:lpwstr>2567d566-604c-408a-8a60-55d0dc9d9d6b</vt:lpwstr>
  </property>
  <property fmtid="{D5CDD505-2E9C-101B-9397-08002B2CF9AE}" pid="11" name="MSIP_Label_2bbab825-a111-45e4-86a1-18cee0005896_ActionId">
    <vt:lpwstr>e330a055-0e60-4976-9f13-c3ee72369c22</vt:lpwstr>
  </property>
  <property fmtid="{D5CDD505-2E9C-101B-9397-08002B2CF9AE}" pid="12" name="MSIP_Label_2bbab825-a111-45e4-86a1-18cee0005896_ContentBits">
    <vt:lpwstr>2</vt:lpwstr>
  </property>
  <property fmtid="{D5CDD505-2E9C-101B-9397-08002B2CF9AE}" pid="13" name="ClassificationContentMarkingFooterLocations">
    <vt:lpwstr>Office Theme:8</vt:lpwstr>
  </property>
  <property fmtid="{D5CDD505-2E9C-101B-9397-08002B2CF9AE}" pid="14" name="ClassificationContentMarkingFooterText">
    <vt:lpwstr>Information Classification: General</vt:lpwstr>
  </property>
</Properties>
</file>