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5"/>
  </p:notesMasterIdLst>
  <p:sldIdLst>
    <p:sldId id="256" r:id="rId4"/>
  </p:sldIdLst>
  <p:sldSz cx="13003213" cy="6500813"/>
  <p:notesSz cx="15240000" cy="7975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347" userDrawn="1">
          <p15:clr>
            <a:srgbClr val="A4A3A4"/>
          </p15:clr>
        </p15:guide>
        <p15:guide id="2" pos="18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274"/>
  </p:normalViewPr>
  <p:slideViewPr>
    <p:cSldViewPr>
      <p:cViewPr varScale="1">
        <p:scale>
          <a:sx n="53" d="100"/>
          <a:sy n="53" d="100"/>
        </p:scale>
        <p:origin x="1016" y="48"/>
      </p:cViewPr>
      <p:guideLst>
        <p:guide orient="horz" pos="2347"/>
        <p:guide pos="18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632825" y="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69A2-4444-7545-9800-FF4FF237CECE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27600" y="996950"/>
            <a:ext cx="5384800" cy="269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24000" y="3838575"/>
            <a:ext cx="12192000" cy="314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57555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632825" y="7575550"/>
            <a:ext cx="6604000" cy="400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51837-286D-4247-98C6-F955966EAF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5804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094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187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281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375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469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562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656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750" algn="l" defTabSz="768187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51837-286D-4247-98C6-F955966EAF8D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35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241" y="2015252"/>
            <a:ext cx="11052731" cy="7651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72" b="1" i="0">
                <a:solidFill>
                  <a:schemeClr val="bg1"/>
                </a:solidFill>
                <a:latin typeface="Urbane "/>
                <a:cs typeface="Urbane 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482" y="3640455"/>
            <a:ext cx="91022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758" y="345068"/>
            <a:ext cx="4300813" cy="765146"/>
          </a:xfrm>
        </p:spPr>
        <p:txBody>
          <a:bodyPr lIns="0" tIns="0" rIns="0" bIns="0"/>
          <a:lstStyle>
            <a:lvl1pPr>
              <a:defRPr sz="4972" b="1" i="0">
                <a:solidFill>
                  <a:schemeClr val="bg1"/>
                </a:solidFill>
                <a:latin typeface="Urbane "/>
                <a:cs typeface="Urbane 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758" y="345068"/>
            <a:ext cx="4300813" cy="765146"/>
          </a:xfrm>
        </p:spPr>
        <p:txBody>
          <a:bodyPr lIns="0" tIns="0" rIns="0" bIns="0"/>
          <a:lstStyle>
            <a:lvl1pPr>
              <a:defRPr sz="4972" b="1" i="0">
                <a:solidFill>
                  <a:schemeClr val="bg1"/>
                </a:solidFill>
                <a:latin typeface="Urbane "/>
                <a:cs typeface="Urbane 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160" y="1495187"/>
            <a:ext cx="565639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6655" y="1495187"/>
            <a:ext cx="565639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758" y="345068"/>
            <a:ext cx="4300813" cy="765146"/>
          </a:xfrm>
        </p:spPr>
        <p:txBody>
          <a:bodyPr lIns="0" tIns="0" rIns="0" bIns="0"/>
          <a:lstStyle>
            <a:lvl1pPr>
              <a:defRPr sz="4972" b="1" i="0">
                <a:solidFill>
                  <a:schemeClr val="bg1"/>
                </a:solidFill>
                <a:latin typeface="Urbane "/>
                <a:cs typeface="Urbane 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758" y="345068"/>
            <a:ext cx="4300813" cy="938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chemeClr val="bg1"/>
                </a:solidFill>
                <a:latin typeface="Urbane "/>
                <a:cs typeface="Urbane 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161" y="1495187"/>
            <a:ext cx="117028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093" y="6045756"/>
            <a:ext cx="41610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161" y="6045756"/>
            <a:ext cx="29907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2313" y="6045756"/>
            <a:ext cx="29907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A54D51-C21F-1C60-EFAA-ACAE84A8AF5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6173153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72664">
        <a:defRPr>
          <a:latin typeface="+mn-lt"/>
          <a:ea typeface="+mn-ea"/>
          <a:cs typeface="+mn-cs"/>
        </a:defRPr>
      </a:lvl2pPr>
      <a:lvl3pPr marL="745327">
        <a:defRPr>
          <a:latin typeface="+mn-lt"/>
          <a:ea typeface="+mn-ea"/>
          <a:cs typeface="+mn-cs"/>
        </a:defRPr>
      </a:lvl3pPr>
      <a:lvl4pPr marL="1117991">
        <a:defRPr>
          <a:latin typeface="+mn-lt"/>
          <a:ea typeface="+mn-ea"/>
          <a:cs typeface="+mn-cs"/>
        </a:defRPr>
      </a:lvl4pPr>
      <a:lvl5pPr marL="1490655">
        <a:defRPr>
          <a:latin typeface="+mn-lt"/>
          <a:ea typeface="+mn-ea"/>
          <a:cs typeface="+mn-cs"/>
        </a:defRPr>
      </a:lvl5pPr>
      <a:lvl6pPr marL="1863319">
        <a:defRPr>
          <a:latin typeface="+mn-lt"/>
          <a:ea typeface="+mn-ea"/>
          <a:cs typeface="+mn-cs"/>
        </a:defRPr>
      </a:lvl6pPr>
      <a:lvl7pPr marL="2235982">
        <a:defRPr>
          <a:latin typeface="+mn-lt"/>
          <a:ea typeface="+mn-ea"/>
          <a:cs typeface="+mn-cs"/>
        </a:defRPr>
      </a:lvl7pPr>
      <a:lvl8pPr marL="2608646">
        <a:defRPr>
          <a:latin typeface="+mn-lt"/>
          <a:ea typeface="+mn-ea"/>
          <a:cs typeface="+mn-cs"/>
        </a:defRPr>
      </a:lvl8pPr>
      <a:lvl9pPr marL="298131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72664">
        <a:defRPr>
          <a:latin typeface="+mn-lt"/>
          <a:ea typeface="+mn-ea"/>
          <a:cs typeface="+mn-cs"/>
        </a:defRPr>
      </a:lvl2pPr>
      <a:lvl3pPr marL="745327">
        <a:defRPr>
          <a:latin typeface="+mn-lt"/>
          <a:ea typeface="+mn-ea"/>
          <a:cs typeface="+mn-cs"/>
        </a:defRPr>
      </a:lvl3pPr>
      <a:lvl4pPr marL="1117991">
        <a:defRPr>
          <a:latin typeface="+mn-lt"/>
          <a:ea typeface="+mn-ea"/>
          <a:cs typeface="+mn-cs"/>
        </a:defRPr>
      </a:lvl4pPr>
      <a:lvl5pPr marL="1490655">
        <a:defRPr>
          <a:latin typeface="+mn-lt"/>
          <a:ea typeface="+mn-ea"/>
          <a:cs typeface="+mn-cs"/>
        </a:defRPr>
      </a:lvl5pPr>
      <a:lvl6pPr marL="1863319">
        <a:defRPr>
          <a:latin typeface="+mn-lt"/>
          <a:ea typeface="+mn-ea"/>
          <a:cs typeface="+mn-cs"/>
        </a:defRPr>
      </a:lvl6pPr>
      <a:lvl7pPr marL="2235982">
        <a:defRPr>
          <a:latin typeface="+mn-lt"/>
          <a:ea typeface="+mn-ea"/>
          <a:cs typeface="+mn-cs"/>
        </a:defRPr>
      </a:lvl7pPr>
      <a:lvl8pPr marL="2608646">
        <a:defRPr>
          <a:latin typeface="+mn-lt"/>
          <a:ea typeface="+mn-ea"/>
          <a:cs typeface="+mn-cs"/>
        </a:defRPr>
      </a:lvl8pPr>
      <a:lvl9pPr marL="298131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108">
            <a:extLst>
              <a:ext uri="{FF2B5EF4-FFF2-40B4-BE49-F238E27FC236}">
                <a16:creationId xmlns:a16="http://schemas.microsoft.com/office/drawing/2014/main" id="{BD2FD9EE-DA97-1D48-976B-640D7DE403A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52"/>
            <a:ext cx="13003210" cy="6488907"/>
          </a:xfrm>
          <a:prstGeom prst="rect">
            <a:avLst/>
          </a:prstGeom>
        </p:spPr>
      </p:pic>
      <p:sp>
        <p:nvSpPr>
          <p:cNvPr id="57" name="object 2">
            <a:extLst>
              <a:ext uri="{FF2B5EF4-FFF2-40B4-BE49-F238E27FC236}">
                <a16:creationId xmlns:a16="http://schemas.microsoft.com/office/drawing/2014/main" id="{2B662ACE-A011-1ACE-C11C-3618C8194AE1}"/>
              </a:ext>
            </a:extLst>
          </p:cNvPr>
          <p:cNvSpPr txBox="1"/>
          <p:nvPr/>
        </p:nvSpPr>
        <p:spPr>
          <a:xfrm>
            <a:off x="498264" y="5537373"/>
            <a:ext cx="5992409" cy="283273"/>
          </a:xfrm>
          <a:prstGeom prst="rect">
            <a:avLst/>
          </a:prstGeom>
        </p:spPr>
        <p:txBody>
          <a:bodyPr vert="horz" wrap="square" lIns="0" tIns="81778" rIns="0" bIns="0" rtlCol="0">
            <a:spAutoFit/>
          </a:bodyPr>
          <a:lstStyle/>
          <a:p>
            <a:pPr marL="10352">
              <a:spcBef>
                <a:spcPts val="644"/>
              </a:spcBef>
            </a:pPr>
            <a:r>
              <a:rPr lang="en-US" sz="1304" b="1" spc="-8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22-</a:t>
            </a:r>
            <a:r>
              <a:rPr lang="en-US" sz="1304" b="1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24</a:t>
            </a:r>
            <a:r>
              <a:rPr lang="en-US" sz="1304" b="1" spc="-29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 </a:t>
            </a:r>
            <a:r>
              <a:rPr lang="en-US" sz="1304" b="1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October</a:t>
            </a:r>
            <a:r>
              <a:rPr lang="en-US" sz="1304" b="1" spc="-24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 </a:t>
            </a:r>
            <a:r>
              <a:rPr lang="en-US" sz="1304" b="1" spc="-16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2024</a:t>
            </a:r>
            <a:endParaRPr lang="en-US" sz="1304" b="1" dirty="0">
              <a:latin typeface="Urbane Demi Bold" pitchFamily="2" charset="77"/>
              <a:cs typeface="Urbane 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88B46E9-4B1F-DC7F-71E8-95288476A92C}"/>
              </a:ext>
            </a:extLst>
          </p:cNvPr>
          <p:cNvGrpSpPr/>
          <p:nvPr/>
        </p:nvGrpSpPr>
        <p:grpSpPr>
          <a:xfrm>
            <a:off x="7327302" y="5205605"/>
            <a:ext cx="5183860" cy="917562"/>
            <a:chOff x="7011425" y="5205605"/>
            <a:chExt cx="5183860" cy="917562"/>
          </a:xfrm>
        </p:grpSpPr>
        <p:grpSp>
          <p:nvGrpSpPr>
            <p:cNvPr id="60" name="object 3">
              <a:extLst>
                <a:ext uri="{FF2B5EF4-FFF2-40B4-BE49-F238E27FC236}">
                  <a16:creationId xmlns:a16="http://schemas.microsoft.com/office/drawing/2014/main" id="{692A2BD8-1DA3-FB59-6EFF-2A49D303FA61}"/>
                </a:ext>
              </a:extLst>
            </p:cNvPr>
            <p:cNvGrpSpPr/>
            <p:nvPr/>
          </p:nvGrpSpPr>
          <p:grpSpPr>
            <a:xfrm>
              <a:off x="7011425" y="5658772"/>
              <a:ext cx="825541" cy="225148"/>
              <a:chOff x="8245477" y="6796375"/>
              <a:chExt cx="1012825" cy="276225"/>
            </a:xfrm>
          </p:grpSpPr>
          <p:pic>
            <p:nvPicPr>
              <p:cNvPr id="98" name="object 4">
                <a:extLst>
                  <a:ext uri="{FF2B5EF4-FFF2-40B4-BE49-F238E27FC236}">
                    <a16:creationId xmlns:a16="http://schemas.microsoft.com/office/drawing/2014/main" id="{A20BF962-CEFD-3752-A644-EEBAD55E80D8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245477" y="6815837"/>
                <a:ext cx="250596" cy="251637"/>
              </a:xfrm>
              <a:prstGeom prst="rect">
                <a:avLst/>
              </a:prstGeom>
            </p:spPr>
          </p:pic>
          <p:sp>
            <p:nvSpPr>
              <p:cNvPr id="99" name="object 5">
                <a:extLst>
                  <a:ext uri="{FF2B5EF4-FFF2-40B4-BE49-F238E27FC236}">
                    <a16:creationId xmlns:a16="http://schemas.microsoft.com/office/drawing/2014/main" id="{2BE30D0A-E2D2-5726-8115-76A95DA153B6}"/>
                  </a:ext>
                </a:extLst>
              </p:cNvPr>
              <p:cNvSpPr/>
              <p:nvPr/>
            </p:nvSpPr>
            <p:spPr>
              <a:xfrm>
                <a:off x="8494777" y="6796375"/>
                <a:ext cx="13208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132079" h="271145">
                    <a:moveTo>
                      <a:pt x="96621" y="0"/>
                    </a:moveTo>
                    <a:lnTo>
                      <a:pt x="66462" y="4033"/>
                    </a:lnTo>
                    <a:lnTo>
                      <a:pt x="44837" y="16114"/>
                    </a:lnTo>
                    <a:lnTo>
                      <a:pt x="31813" y="36213"/>
                    </a:lnTo>
                    <a:lnTo>
                      <a:pt x="27457" y="64300"/>
                    </a:lnTo>
                    <a:lnTo>
                      <a:pt x="27457" y="72288"/>
                    </a:lnTo>
                    <a:lnTo>
                      <a:pt x="0" y="72288"/>
                    </a:lnTo>
                    <a:lnTo>
                      <a:pt x="0" y="102527"/>
                    </a:lnTo>
                    <a:lnTo>
                      <a:pt x="27457" y="102527"/>
                    </a:lnTo>
                    <a:lnTo>
                      <a:pt x="27457" y="271106"/>
                    </a:lnTo>
                    <a:lnTo>
                      <a:pt x="66738" y="271106"/>
                    </a:lnTo>
                    <a:lnTo>
                      <a:pt x="66738" y="102527"/>
                    </a:lnTo>
                    <a:lnTo>
                      <a:pt x="122694" y="102527"/>
                    </a:lnTo>
                    <a:lnTo>
                      <a:pt x="122694" y="72288"/>
                    </a:lnTo>
                    <a:lnTo>
                      <a:pt x="66738" y="72288"/>
                    </a:lnTo>
                    <a:lnTo>
                      <a:pt x="66738" y="65341"/>
                    </a:lnTo>
                    <a:lnTo>
                      <a:pt x="69034" y="50137"/>
                    </a:lnTo>
                    <a:lnTo>
                      <a:pt x="75987" y="39398"/>
                    </a:lnTo>
                    <a:lnTo>
                      <a:pt x="87698" y="33026"/>
                    </a:lnTo>
                    <a:lnTo>
                      <a:pt x="104267" y="30924"/>
                    </a:lnTo>
                    <a:lnTo>
                      <a:pt x="111569" y="30924"/>
                    </a:lnTo>
                    <a:lnTo>
                      <a:pt x="118872" y="31280"/>
                    </a:lnTo>
                    <a:lnTo>
                      <a:pt x="126174" y="32664"/>
                    </a:lnTo>
                    <a:lnTo>
                      <a:pt x="131737" y="3124"/>
                    </a:lnTo>
                    <a:lnTo>
                      <a:pt x="124146" y="1902"/>
                    </a:lnTo>
                    <a:lnTo>
                      <a:pt x="115350" y="909"/>
                    </a:lnTo>
                    <a:lnTo>
                      <a:pt x="105969" y="243"/>
                    </a:lnTo>
                    <a:lnTo>
                      <a:pt x="9662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0" name="object 6">
                <a:extLst>
                  <a:ext uri="{FF2B5EF4-FFF2-40B4-BE49-F238E27FC236}">
                    <a16:creationId xmlns:a16="http://schemas.microsoft.com/office/drawing/2014/main" id="{2AD21AE3-1B99-142F-DAAD-67E66A671BEF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640959" y="6867237"/>
                <a:ext cx="108788" cy="200245"/>
              </a:xfrm>
              <a:prstGeom prst="rect">
                <a:avLst/>
              </a:prstGeom>
            </p:spPr>
          </p:pic>
          <p:sp>
            <p:nvSpPr>
              <p:cNvPr id="101" name="object 7">
                <a:extLst>
                  <a:ext uri="{FF2B5EF4-FFF2-40B4-BE49-F238E27FC236}">
                    <a16:creationId xmlns:a16="http://schemas.microsoft.com/office/drawing/2014/main" id="{8D5BFF36-B010-0859-9A16-54A2FD536CBE}"/>
                  </a:ext>
                </a:extLst>
              </p:cNvPr>
              <p:cNvSpPr/>
              <p:nvPr/>
            </p:nvSpPr>
            <p:spPr>
              <a:xfrm>
                <a:off x="8768652" y="6798110"/>
                <a:ext cx="46355" cy="269875"/>
              </a:xfrm>
              <a:custGeom>
                <a:avLst/>
                <a:gdLst/>
                <a:ahLst/>
                <a:cxnLst/>
                <a:rect l="l" t="t" r="r" b="b"/>
                <a:pathLst>
                  <a:path w="46354" h="269875">
                    <a:moveTo>
                      <a:pt x="22936" y="0"/>
                    </a:moveTo>
                    <a:lnTo>
                      <a:pt x="13780" y="1400"/>
                    </a:lnTo>
                    <a:lnTo>
                      <a:pt x="6515" y="5473"/>
                    </a:lnTo>
                    <a:lnTo>
                      <a:pt x="1726" y="12022"/>
                    </a:lnTo>
                    <a:lnTo>
                      <a:pt x="0" y="20853"/>
                    </a:lnTo>
                    <a:lnTo>
                      <a:pt x="1726" y="29539"/>
                    </a:lnTo>
                    <a:lnTo>
                      <a:pt x="6515" y="36104"/>
                    </a:lnTo>
                    <a:lnTo>
                      <a:pt x="13780" y="40257"/>
                    </a:lnTo>
                    <a:lnTo>
                      <a:pt x="22936" y="41706"/>
                    </a:lnTo>
                    <a:lnTo>
                      <a:pt x="31858" y="40257"/>
                    </a:lnTo>
                    <a:lnTo>
                      <a:pt x="39277" y="36104"/>
                    </a:lnTo>
                    <a:lnTo>
                      <a:pt x="44349" y="29539"/>
                    </a:lnTo>
                    <a:lnTo>
                      <a:pt x="46228" y="20853"/>
                    </a:lnTo>
                    <a:lnTo>
                      <a:pt x="44349" y="12022"/>
                    </a:lnTo>
                    <a:lnTo>
                      <a:pt x="39277" y="5473"/>
                    </a:lnTo>
                    <a:lnTo>
                      <a:pt x="31858" y="1400"/>
                    </a:lnTo>
                    <a:lnTo>
                      <a:pt x="22936" y="0"/>
                    </a:lnTo>
                    <a:close/>
                  </a:path>
                  <a:path w="46354" h="269875">
                    <a:moveTo>
                      <a:pt x="42062" y="70548"/>
                    </a:moveTo>
                    <a:lnTo>
                      <a:pt x="3479" y="70548"/>
                    </a:lnTo>
                    <a:lnTo>
                      <a:pt x="3479" y="269366"/>
                    </a:lnTo>
                    <a:lnTo>
                      <a:pt x="42062" y="269366"/>
                    </a:lnTo>
                    <a:lnTo>
                      <a:pt x="42062" y="70548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02" name="object 8">
                <a:extLst>
                  <a:ext uri="{FF2B5EF4-FFF2-40B4-BE49-F238E27FC236}">
                    <a16:creationId xmlns:a16="http://schemas.microsoft.com/office/drawing/2014/main" id="{916904AA-EE20-BFDD-80B5-250FA868AA1D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843063" y="6864845"/>
                <a:ext cx="190817" cy="206451"/>
              </a:xfrm>
              <a:prstGeom prst="rect">
                <a:avLst/>
              </a:prstGeom>
            </p:spPr>
          </p:pic>
          <p:pic>
            <p:nvPicPr>
              <p:cNvPr id="103" name="object 9">
                <a:extLst>
                  <a:ext uri="{FF2B5EF4-FFF2-40B4-BE49-F238E27FC236}">
                    <a16:creationId xmlns:a16="http://schemas.microsoft.com/office/drawing/2014/main" id="{672F6E55-7DF5-01E6-4204-ECBB6839AAE5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9057192" y="6864845"/>
                <a:ext cx="200545" cy="207149"/>
              </a:xfrm>
              <a:prstGeom prst="rect">
                <a:avLst/>
              </a:prstGeom>
            </p:spPr>
          </p:pic>
        </p:grpSp>
        <p:grpSp>
          <p:nvGrpSpPr>
            <p:cNvPr id="61" name="object 10">
              <a:extLst>
                <a:ext uri="{FF2B5EF4-FFF2-40B4-BE49-F238E27FC236}">
                  <a16:creationId xmlns:a16="http://schemas.microsoft.com/office/drawing/2014/main" id="{119ED3DF-5D99-4472-15D3-58B62C736D2A}"/>
                </a:ext>
              </a:extLst>
            </p:cNvPr>
            <p:cNvGrpSpPr/>
            <p:nvPr/>
          </p:nvGrpSpPr>
          <p:grpSpPr>
            <a:xfrm>
              <a:off x="7957185" y="5271220"/>
              <a:ext cx="1346227" cy="612298"/>
              <a:chOff x="9405794" y="6320902"/>
              <a:chExt cx="1651635" cy="751205"/>
            </a:xfrm>
          </p:grpSpPr>
          <p:sp>
            <p:nvSpPr>
              <p:cNvPr id="88" name="object 11">
                <a:extLst>
                  <a:ext uri="{FF2B5EF4-FFF2-40B4-BE49-F238E27FC236}">
                    <a16:creationId xmlns:a16="http://schemas.microsoft.com/office/drawing/2014/main" id="{696CEF7B-6E5A-8B83-1D08-71BC5FAC5F91}"/>
                  </a:ext>
                </a:extLst>
              </p:cNvPr>
              <p:cNvSpPr/>
              <p:nvPr/>
            </p:nvSpPr>
            <p:spPr>
              <a:xfrm>
                <a:off x="9405785" y="6815835"/>
                <a:ext cx="200660" cy="251460"/>
              </a:xfrm>
              <a:custGeom>
                <a:avLst/>
                <a:gdLst/>
                <a:ahLst/>
                <a:cxnLst/>
                <a:rect l="l" t="t" r="r" b="b"/>
                <a:pathLst>
                  <a:path w="200659" h="251459">
                    <a:moveTo>
                      <a:pt x="200202" y="0"/>
                    </a:moveTo>
                    <a:lnTo>
                      <a:pt x="159880" y="0"/>
                    </a:lnTo>
                    <a:lnTo>
                      <a:pt x="159880" y="106680"/>
                    </a:lnTo>
                    <a:lnTo>
                      <a:pt x="40322" y="106680"/>
                    </a:lnTo>
                    <a:lnTo>
                      <a:pt x="40322" y="0"/>
                    </a:lnTo>
                    <a:lnTo>
                      <a:pt x="0" y="0"/>
                    </a:lnTo>
                    <a:lnTo>
                      <a:pt x="0" y="106680"/>
                    </a:lnTo>
                    <a:lnTo>
                      <a:pt x="0" y="140970"/>
                    </a:lnTo>
                    <a:lnTo>
                      <a:pt x="0" y="251460"/>
                    </a:lnTo>
                    <a:lnTo>
                      <a:pt x="40322" y="251460"/>
                    </a:lnTo>
                    <a:lnTo>
                      <a:pt x="40322" y="140970"/>
                    </a:lnTo>
                    <a:lnTo>
                      <a:pt x="159880" y="140970"/>
                    </a:lnTo>
                    <a:lnTo>
                      <a:pt x="159880" y="251460"/>
                    </a:lnTo>
                    <a:lnTo>
                      <a:pt x="200202" y="251460"/>
                    </a:lnTo>
                    <a:lnTo>
                      <a:pt x="200202" y="140970"/>
                    </a:lnTo>
                    <a:lnTo>
                      <a:pt x="200202" y="106680"/>
                    </a:lnTo>
                    <a:lnTo>
                      <a:pt x="200202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9" name="object 12">
                <a:extLst>
                  <a:ext uri="{FF2B5EF4-FFF2-40B4-BE49-F238E27FC236}">
                    <a16:creationId xmlns:a16="http://schemas.microsoft.com/office/drawing/2014/main" id="{666E7813-BC41-A72B-7BF8-635B8DA03852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9643696" y="6864845"/>
                <a:ext cx="197078" cy="206451"/>
              </a:xfrm>
              <a:prstGeom prst="rect">
                <a:avLst/>
              </a:prstGeom>
            </p:spPr>
          </p:pic>
          <p:pic>
            <p:nvPicPr>
              <p:cNvPr id="90" name="object 13">
                <a:extLst>
                  <a:ext uri="{FF2B5EF4-FFF2-40B4-BE49-F238E27FC236}">
                    <a16:creationId xmlns:a16="http://schemas.microsoft.com/office/drawing/2014/main" id="{982CA5EA-48AB-C364-D24E-B270A23DED1F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9866548" y="6864845"/>
                <a:ext cx="200558" cy="207149"/>
              </a:xfrm>
              <a:prstGeom prst="rect">
                <a:avLst/>
              </a:prstGeom>
            </p:spPr>
          </p:pic>
          <p:sp>
            <p:nvSpPr>
              <p:cNvPr id="91" name="object 14">
                <a:extLst>
                  <a:ext uri="{FF2B5EF4-FFF2-40B4-BE49-F238E27FC236}">
                    <a16:creationId xmlns:a16="http://schemas.microsoft.com/office/drawing/2014/main" id="{51BFDE25-F93F-36A7-7717-D43D353A402A}"/>
                  </a:ext>
                </a:extLst>
              </p:cNvPr>
              <p:cNvSpPr/>
              <p:nvPr/>
            </p:nvSpPr>
            <p:spPr>
              <a:xfrm>
                <a:off x="10110469" y="6804012"/>
                <a:ext cx="39370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39370" h="263525">
                    <a:moveTo>
                      <a:pt x="39281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9281" y="263461"/>
                    </a:lnTo>
                    <a:lnTo>
                      <a:pt x="3928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2" name="object 15">
                <a:extLst>
                  <a:ext uri="{FF2B5EF4-FFF2-40B4-BE49-F238E27FC236}">
                    <a16:creationId xmlns:a16="http://schemas.microsoft.com/office/drawing/2014/main" id="{952AD00D-C02C-B59C-A62B-27E56C082083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10173018" y="6823829"/>
                <a:ext cx="130340" cy="246430"/>
              </a:xfrm>
              <a:prstGeom prst="rect">
                <a:avLst/>
              </a:prstGeom>
            </p:spPr>
          </p:pic>
          <p:sp>
            <p:nvSpPr>
              <p:cNvPr id="93" name="object 16">
                <a:extLst>
                  <a:ext uri="{FF2B5EF4-FFF2-40B4-BE49-F238E27FC236}">
                    <a16:creationId xmlns:a16="http://schemas.microsoft.com/office/drawing/2014/main" id="{41DD7718-823B-D52D-D4EC-EF20197496E0}"/>
                  </a:ext>
                </a:extLst>
              </p:cNvPr>
              <p:cNvSpPr/>
              <p:nvPr/>
            </p:nvSpPr>
            <p:spPr>
              <a:xfrm>
                <a:off x="10326995" y="6804014"/>
                <a:ext cx="184785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184784" h="263525">
                    <a:moveTo>
                      <a:pt x="38925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8925" y="263461"/>
                    </a:lnTo>
                    <a:lnTo>
                      <a:pt x="38925" y="163360"/>
                    </a:lnTo>
                    <a:lnTo>
                      <a:pt x="42047" y="133747"/>
                    </a:lnTo>
                    <a:lnTo>
                      <a:pt x="51654" y="112309"/>
                    </a:lnTo>
                    <a:lnTo>
                      <a:pt x="68104" y="99277"/>
                    </a:lnTo>
                    <a:lnTo>
                      <a:pt x="91757" y="94881"/>
                    </a:lnTo>
                    <a:lnTo>
                      <a:pt x="115664" y="98618"/>
                    </a:lnTo>
                    <a:lnTo>
                      <a:pt x="132338" y="110177"/>
                    </a:lnTo>
                    <a:lnTo>
                      <a:pt x="142104" y="130077"/>
                    </a:lnTo>
                    <a:lnTo>
                      <a:pt x="145288" y="158838"/>
                    </a:lnTo>
                    <a:lnTo>
                      <a:pt x="145288" y="263461"/>
                    </a:lnTo>
                    <a:lnTo>
                      <a:pt x="184213" y="263461"/>
                    </a:lnTo>
                    <a:lnTo>
                      <a:pt x="184213" y="155714"/>
                    </a:lnTo>
                    <a:lnTo>
                      <a:pt x="179047" y="113082"/>
                    </a:lnTo>
                    <a:lnTo>
                      <a:pt x="163747" y="83680"/>
                    </a:lnTo>
                    <a:lnTo>
                      <a:pt x="138607" y="66660"/>
                    </a:lnTo>
                    <a:lnTo>
                      <a:pt x="103924" y="61175"/>
                    </a:lnTo>
                    <a:lnTo>
                      <a:pt x="79932" y="64091"/>
                    </a:lnTo>
                    <a:lnTo>
                      <a:pt x="61123" y="72253"/>
                    </a:lnTo>
                    <a:lnTo>
                      <a:pt x="47465" y="84782"/>
                    </a:lnTo>
                    <a:lnTo>
                      <a:pt x="38925" y="100799"/>
                    </a:lnTo>
                    <a:lnTo>
                      <a:pt x="38925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4" name="object 17">
                <a:extLst>
                  <a:ext uri="{FF2B5EF4-FFF2-40B4-BE49-F238E27FC236}">
                    <a16:creationId xmlns:a16="http://schemas.microsoft.com/office/drawing/2014/main" id="{67F050F3-C1A4-1B99-DA8C-374207DD7C90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0513899" y="6504148"/>
                <a:ext cx="183248" cy="176656"/>
              </a:xfrm>
              <a:prstGeom prst="rect">
                <a:avLst/>
              </a:prstGeom>
            </p:spPr>
          </p:pic>
          <p:pic>
            <p:nvPicPr>
              <p:cNvPr id="95" name="object 18">
                <a:extLst>
                  <a:ext uri="{FF2B5EF4-FFF2-40B4-BE49-F238E27FC236}">
                    <a16:creationId xmlns:a16="http://schemas.microsoft.com/office/drawing/2014/main" id="{4FC0B0CD-97D7-E417-D3A3-D5501D13FAD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10873800" y="6504148"/>
                <a:ext cx="183248" cy="176656"/>
              </a:xfrm>
              <a:prstGeom prst="rect">
                <a:avLst/>
              </a:prstGeom>
            </p:spPr>
          </p:pic>
          <p:sp>
            <p:nvSpPr>
              <p:cNvPr id="96" name="object 19">
                <a:extLst>
                  <a:ext uri="{FF2B5EF4-FFF2-40B4-BE49-F238E27FC236}">
                    <a16:creationId xmlns:a16="http://schemas.microsoft.com/office/drawing/2014/main" id="{E5973386-250D-31F1-CFA2-AE222671E349}"/>
                  </a:ext>
                </a:extLst>
              </p:cNvPr>
              <p:cNvSpPr/>
              <p:nvPr/>
            </p:nvSpPr>
            <p:spPr>
              <a:xfrm>
                <a:off x="10520593" y="6504151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0" y="0"/>
                    </a:moveTo>
                    <a:lnTo>
                      <a:pt x="46928" y="6329"/>
                    </a:lnTo>
                    <a:lnTo>
                      <a:pt x="89107" y="24144"/>
                    </a:lnTo>
                    <a:lnTo>
                      <a:pt x="124842" y="51765"/>
                    </a:lnTo>
                    <a:lnTo>
                      <a:pt x="152450" y="87509"/>
                    </a:lnTo>
                    <a:lnTo>
                      <a:pt x="170248" y="129696"/>
                    </a:lnTo>
                    <a:lnTo>
                      <a:pt x="176555" y="176644"/>
                    </a:lnTo>
                    <a:lnTo>
                      <a:pt x="176555" y="356908"/>
                    </a:lnTo>
                    <a:lnTo>
                      <a:pt x="179552" y="359905"/>
                    </a:lnTo>
                    <a:lnTo>
                      <a:pt x="350215" y="359905"/>
                    </a:lnTo>
                    <a:lnTo>
                      <a:pt x="353212" y="356908"/>
                    </a:lnTo>
                    <a:lnTo>
                      <a:pt x="351901" y="307869"/>
                    </a:lnTo>
                    <a:lnTo>
                      <a:pt x="347122" y="262863"/>
                    </a:lnTo>
                    <a:lnTo>
                      <a:pt x="337610" y="219606"/>
                    </a:lnTo>
                    <a:lnTo>
                      <a:pt x="322097" y="179501"/>
                    </a:lnTo>
                    <a:lnTo>
                      <a:pt x="290681" y="130451"/>
                    </a:lnTo>
                    <a:lnTo>
                      <a:pt x="260259" y="95799"/>
                    </a:lnTo>
                    <a:lnTo>
                      <a:pt x="225605" y="65380"/>
                    </a:lnTo>
                    <a:lnTo>
                      <a:pt x="187159" y="39636"/>
                    </a:lnTo>
                    <a:lnTo>
                      <a:pt x="136013" y="18002"/>
                    </a:lnTo>
                    <a:lnTo>
                      <a:pt x="91782" y="7512"/>
                    </a:lnTo>
                    <a:lnTo>
                      <a:pt x="45799" y="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93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7" name="object 20">
                <a:extLst>
                  <a:ext uri="{FF2B5EF4-FFF2-40B4-BE49-F238E27FC236}">
                    <a16:creationId xmlns:a16="http://schemas.microsoft.com/office/drawing/2014/main" id="{9AF47D76-E6D5-772F-CB28-C7AE10555833}"/>
                  </a:ext>
                </a:extLst>
              </p:cNvPr>
              <p:cNvSpPr/>
              <p:nvPr/>
            </p:nvSpPr>
            <p:spPr>
              <a:xfrm>
                <a:off x="10697151" y="6320902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173659" y="0"/>
                    </a:moveTo>
                    <a:lnTo>
                      <a:pt x="2997" y="0"/>
                    </a:lnTo>
                    <a:lnTo>
                      <a:pt x="0" y="2984"/>
                    </a:lnTo>
                    <a:lnTo>
                      <a:pt x="0" y="6680"/>
                    </a:lnTo>
                    <a:lnTo>
                      <a:pt x="1311" y="52035"/>
                    </a:lnTo>
                    <a:lnTo>
                      <a:pt x="6089" y="97042"/>
                    </a:lnTo>
                    <a:lnTo>
                      <a:pt x="15601" y="140298"/>
                    </a:lnTo>
                    <a:lnTo>
                      <a:pt x="31114" y="180403"/>
                    </a:lnTo>
                    <a:lnTo>
                      <a:pt x="62535" y="229448"/>
                    </a:lnTo>
                    <a:lnTo>
                      <a:pt x="92954" y="264104"/>
                    </a:lnTo>
                    <a:lnTo>
                      <a:pt x="127606" y="294524"/>
                    </a:lnTo>
                    <a:lnTo>
                      <a:pt x="166052" y="320268"/>
                    </a:lnTo>
                    <a:lnTo>
                      <a:pt x="217206" y="341901"/>
                    </a:lnTo>
                    <a:lnTo>
                      <a:pt x="261440" y="352388"/>
                    </a:lnTo>
                    <a:lnTo>
                      <a:pt x="307425" y="358144"/>
                    </a:lnTo>
                    <a:lnTo>
                      <a:pt x="353225" y="359905"/>
                    </a:lnTo>
                    <a:lnTo>
                      <a:pt x="306284" y="353575"/>
                    </a:lnTo>
                    <a:lnTo>
                      <a:pt x="264107" y="335757"/>
                    </a:lnTo>
                    <a:lnTo>
                      <a:pt x="228374" y="308135"/>
                    </a:lnTo>
                    <a:lnTo>
                      <a:pt x="200767" y="272390"/>
                    </a:lnTo>
                    <a:lnTo>
                      <a:pt x="182968" y="230204"/>
                    </a:lnTo>
                    <a:lnTo>
                      <a:pt x="176757" y="184010"/>
                    </a:lnTo>
                    <a:lnTo>
                      <a:pt x="176656" y="2984"/>
                    </a:lnTo>
                    <a:lnTo>
                      <a:pt x="173659" y="0"/>
                    </a:lnTo>
                    <a:close/>
                  </a:path>
                </a:pathLst>
              </a:custGeom>
              <a:solidFill>
                <a:srgbClr val="96C11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2" name="object 21">
              <a:extLst>
                <a:ext uri="{FF2B5EF4-FFF2-40B4-BE49-F238E27FC236}">
                  <a16:creationId xmlns:a16="http://schemas.microsoft.com/office/drawing/2014/main" id="{C54E4B30-E7A0-1D33-39DC-924DEB230CEE}"/>
                </a:ext>
              </a:extLst>
            </p:cNvPr>
            <p:cNvGrpSpPr/>
            <p:nvPr/>
          </p:nvGrpSpPr>
          <p:grpSpPr>
            <a:xfrm>
              <a:off x="7890239" y="6026691"/>
              <a:ext cx="530520" cy="94200"/>
              <a:chOff x="9323660" y="7247760"/>
              <a:chExt cx="650875" cy="115570"/>
            </a:xfrm>
          </p:grpSpPr>
          <p:pic>
            <p:nvPicPr>
              <p:cNvPr id="86" name="object 22">
                <a:extLst>
                  <a:ext uri="{FF2B5EF4-FFF2-40B4-BE49-F238E27FC236}">
                    <a16:creationId xmlns:a16="http://schemas.microsoft.com/office/drawing/2014/main" id="{92FE3652-17A1-0355-4C14-0BFF05F5376F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9323660" y="7254442"/>
                <a:ext cx="146467" cy="108430"/>
              </a:xfrm>
              <a:prstGeom prst="rect">
                <a:avLst/>
              </a:prstGeom>
            </p:spPr>
          </p:pic>
          <p:pic>
            <p:nvPicPr>
              <p:cNvPr id="87" name="object 23">
                <a:extLst>
                  <a:ext uri="{FF2B5EF4-FFF2-40B4-BE49-F238E27FC236}">
                    <a16:creationId xmlns:a16="http://schemas.microsoft.com/office/drawing/2014/main" id="{7A860437-05B0-00FF-C74F-B9B2D8C837E1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9512731" y="7247760"/>
                <a:ext cx="461617" cy="94603"/>
              </a:xfrm>
              <a:prstGeom prst="rect">
                <a:avLst/>
              </a:prstGeom>
            </p:spPr>
          </p:pic>
        </p:grpSp>
        <p:pic>
          <p:nvPicPr>
            <p:cNvPr id="63" name="object 24">
              <a:extLst>
                <a:ext uri="{FF2B5EF4-FFF2-40B4-BE49-F238E27FC236}">
                  <a16:creationId xmlns:a16="http://schemas.microsoft.com/office/drawing/2014/main" id="{2756B7CC-596E-C389-7F01-8B08F5C052B5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57280" y="6028830"/>
              <a:ext cx="406210" cy="74971"/>
            </a:xfrm>
            <a:prstGeom prst="rect">
              <a:avLst/>
            </a:prstGeom>
          </p:spPr>
        </p:pic>
        <p:grpSp>
          <p:nvGrpSpPr>
            <p:cNvPr id="64" name="object 25">
              <a:extLst>
                <a:ext uri="{FF2B5EF4-FFF2-40B4-BE49-F238E27FC236}">
                  <a16:creationId xmlns:a16="http://schemas.microsoft.com/office/drawing/2014/main" id="{E974A941-8249-1437-16D8-11CDFD6E2955}"/>
                </a:ext>
              </a:extLst>
            </p:cNvPr>
            <p:cNvGrpSpPr/>
            <p:nvPr/>
          </p:nvGrpSpPr>
          <p:grpSpPr>
            <a:xfrm>
              <a:off x="9738839" y="5666051"/>
              <a:ext cx="1088990" cy="219454"/>
              <a:chOff x="11591638" y="6805305"/>
              <a:chExt cx="1336040" cy="269240"/>
            </a:xfrm>
          </p:grpSpPr>
          <p:sp>
            <p:nvSpPr>
              <p:cNvPr id="81" name="object 26">
                <a:extLst>
                  <a:ext uri="{FF2B5EF4-FFF2-40B4-BE49-F238E27FC236}">
                    <a16:creationId xmlns:a16="http://schemas.microsoft.com/office/drawing/2014/main" id="{BE186330-1CB3-46A5-F802-1DA9A364FE53}"/>
                  </a:ext>
                </a:extLst>
              </p:cNvPr>
              <p:cNvSpPr/>
              <p:nvPr/>
            </p:nvSpPr>
            <p:spPr>
              <a:xfrm>
                <a:off x="11591638" y="6817168"/>
                <a:ext cx="32829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328295" h="252729">
                    <a:moveTo>
                      <a:pt x="282486" y="0"/>
                    </a:moveTo>
                    <a:lnTo>
                      <a:pt x="233654" y="0"/>
                    </a:lnTo>
                    <a:lnTo>
                      <a:pt x="163906" y="209943"/>
                    </a:lnTo>
                    <a:lnTo>
                      <a:pt x="94157" y="0"/>
                    </a:lnTo>
                    <a:lnTo>
                      <a:pt x="45339" y="0"/>
                    </a:lnTo>
                    <a:lnTo>
                      <a:pt x="0" y="252488"/>
                    </a:lnTo>
                    <a:lnTo>
                      <a:pt x="40805" y="252488"/>
                    </a:lnTo>
                    <a:lnTo>
                      <a:pt x="76720" y="54406"/>
                    </a:lnTo>
                    <a:lnTo>
                      <a:pt x="143687" y="252488"/>
                    </a:lnTo>
                    <a:lnTo>
                      <a:pt x="184137" y="252488"/>
                    </a:lnTo>
                    <a:lnTo>
                      <a:pt x="251104" y="54406"/>
                    </a:lnTo>
                    <a:lnTo>
                      <a:pt x="287020" y="252488"/>
                    </a:lnTo>
                    <a:lnTo>
                      <a:pt x="327825" y="252488"/>
                    </a:lnTo>
                    <a:lnTo>
                      <a:pt x="282486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2" name="object 27">
                <a:extLst>
                  <a:ext uri="{FF2B5EF4-FFF2-40B4-BE49-F238E27FC236}">
                    <a16:creationId xmlns:a16="http://schemas.microsoft.com/office/drawing/2014/main" id="{82F9DEF5-17C5-787B-7FB6-71DABD1FF47F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11939217" y="6866337"/>
                <a:ext cx="197739" cy="207149"/>
              </a:xfrm>
              <a:prstGeom prst="rect">
                <a:avLst/>
              </a:prstGeom>
            </p:spPr>
          </p:pic>
          <p:sp>
            <p:nvSpPr>
              <p:cNvPr id="83" name="object 28">
                <a:extLst>
                  <a:ext uri="{FF2B5EF4-FFF2-40B4-BE49-F238E27FC236}">
                    <a16:creationId xmlns:a16="http://schemas.microsoft.com/office/drawing/2014/main" id="{192CB853-45DE-452C-BCBC-A3C10AE922E3}"/>
                  </a:ext>
                </a:extLst>
              </p:cNvPr>
              <p:cNvSpPr/>
              <p:nvPr/>
            </p:nvSpPr>
            <p:spPr>
              <a:xfrm>
                <a:off x="12162815" y="6805308"/>
                <a:ext cx="284480" cy="269240"/>
              </a:xfrm>
              <a:custGeom>
                <a:avLst/>
                <a:gdLst/>
                <a:ahLst/>
                <a:cxnLst/>
                <a:rect l="l" t="t" r="r" b="b"/>
                <a:pathLst>
                  <a:path w="284479" h="269240">
                    <a:moveTo>
                      <a:pt x="201231" y="12"/>
                    </a:moveTo>
                    <a:lnTo>
                      <a:pt x="163207" y="12"/>
                    </a:lnTo>
                    <a:lnTo>
                      <a:pt x="163207" y="164617"/>
                    </a:lnTo>
                    <a:lnTo>
                      <a:pt x="158762" y="194221"/>
                    </a:lnTo>
                    <a:lnTo>
                      <a:pt x="146215" y="216484"/>
                    </a:lnTo>
                    <a:lnTo>
                      <a:pt x="126657" y="230568"/>
                    </a:lnTo>
                    <a:lnTo>
                      <a:pt x="126479" y="230568"/>
                    </a:lnTo>
                    <a:lnTo>
                      <a:pt x="101485" y="235407"/>
                    </a:lnTo>
                    <a:lnTo>
                      <a:pt x="75984" y="230568"/>
                    </a:lnTo>
                    <a:lnTo>
                      <a:pt x="56286" y="216623"/>
                    </a:lnTo>
                    <a:lnTo>
                      <a:pt x="43573" y="194360"/>
                    </a:lnTo>
                    <a:lnTo>
                      <a:pt x="39065" y="164617"/>
                    </a:lnTo>
                    <a:lnTo>
                      <a:pt x="43535" y="135216"/>
                    </a:lnTo>
                    <a:lnTo>
                      <a:pt x="43561" y="135077"/>
                    </a:lnTo>
                    <a:lnTo>
                      <a:pt x="56121" y="113042"/>
                    </a:lnTo>
                    <a:lnTo>
                      <a:pt x="56197" y="112915"/>
                    </a:lnTo>
                    <a:lnTo>
                      <a:pt x="75628" y="99047"/>
                    </a:lnTo>
                    <a:lnTo>
                      <a:pt x="75450" y="99047"/>
                    </a:lnTo>
                    <a:lnTo>
                      <a:pt x="100787" y="94170"/>
                    </a:lnTo>
                    <a:lnTo>
                      <a:pt x="126276" y="99047"/>
                    </a:lnTo>
                    <a:lnTo>
                      <a:pt x="145986" y="113042"/>
                    </a:lnTo>
                    <a:lnTo>
                      <a:pt x="158623" y="135077"/>
                    </a:lnTo>
                    <a:lnTo>
                      <a:pt x="158699" y="135216"/>
                    </a:lnTo>
                    <a:lnTo>
                      <a:pt x="163207" y="164617"/>
                    </a:lnTo>
                    <a:lnTo>
                      <a:pt x="163207" y="12"/>
                    </a:lnTo>
                    <a:lnTo>
                      <a:pt x="162166" y="12"/>
                    </a:lnTo>
                    <a:lnTo>
                      <a:pt x="162166" y="103936"/>
                    </a:lnTo>
                    <a:lnTo>
                      <a:pt x="156121" y="94170"/>
                    </a:lnTo>
                    <a:lnTo>
                      <a:pt x="150812" y="85610"/>
                    </a:lnTo>
                    <a:lnTo>
                      <a:pt x="134353" y="72148"/>
                    </a:lnTo>
                    <a:lnTo>
                      <a:pt x="114109" y="63868"/>
                    </a:lnTo>
                    <a:lnTo>
                      <a:pt x="91376" y="61036"/>
                    </a:lnTo>
                    <a:lnTo>
                      <a:pt x="56197" y="67564"/>
                    </a:lnTo>
                    <a:lnTo>
                      <a:pt x="27114" y="87058"/>
                    </a:lnTo>
                    <a:lnTo>
                      <a:pt x="7315" y="119443"/>
                    </a:lnTo>
                    <a:lnTo>
                      <a:pt x="0" y="164617"/>
                    </a:lnTo>
                    <a:lnTo>
                      <a:pt x="7366" y="210045"/>
                    </a:lnTo>
                    <a:lnTo>
                      <a:pt x="27292" y="242646"/>
                    </a:lnTo>
                    <a:lnTo>
                      <a:pt x="56502" y="262318"/>
                    </a:lnTo>
                    <a:lnTo>
                      <a:pt x="91719" y="268897"/>
                    </a:lnTo>
                    <a:lnTo>
                      <a:pt x="114249" y="266026"/>
                    </a:lnTo>
                    <a:lnTo>
                      <a:pt x="134404" y="257695"/>
                    </a:lnTo>
                    <a:lnTo>
                      <a:pt x="150812" y="244322"/>
                    </a:lnTo>
                    <a:lnTo>
                      <a:pt x="156438" y="235407"/>
                    </a:lnTo>
                    <a:lnTo>
                      <a:pt x="162166" y="226339"/>
                    </a:lnTo>
                    <a:lnTo>
                      <a:pt x="162166" y="264007"/>
                    </a:lnTo>
                    <a:lnTo>
                      <a:pt x="201231" y="264007"/>
                    </a:lnTo>
                    <a:lnTo>
                      <a:pt x="201231" y="226339"/>
                    </a:lnTo>
                    <a:lnTo>
                      <a:pt x="201231" y="103936"/>
                    </a:lnTo>
                    <a:lnTo>
                      <a:pt x="201231" y="12"/>
                    </a:lnTo>
                    <a:close/>
                  </a:path>
                  <a:path w="284479" h="269240">
                    <a:moveTo>
                      <a:pt x="284137" y="0"/>
                    </a:moveTo>
                    <a:lnTo>
                      <a:pt x="244741" y="0"/>
                    </a:lnTo>
                    <a:lnTo>
                      <a:pt x="244741" y="264350"/>
                    </a:lnTo>
                    <a:lnTo>
                      <a:pt x="284137" y="264350"/>
                    </a:lnTo>
                    <a:lnTo>
                      <a:pt x="284137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4" name="object 29">
                <a:extLst>
                  <a:ext uri="{FF2B5EF4-FFF2-40B4-BE49-F238E27FC236}">
                    <a16:creationId xmlns:a16="http://schemas.microsoft.com/office/drawing/2014/main" id="{46ACFF47-A902-46FA-FDAF-8797B4EA473F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12481002" y="6866337"/>
                <a:ext cx="201218" cy="207860"/>
              </a:xfrm>
              <a:prstGeom prst="rect">
                <a:avLst/>
              </a:prstGeom>
            </p:spPr>
          </p:pic>
          <p:sp>
            <p:nvSpPr>
              <p:cNvPr id="85" name="object 30">
                <a:extLst>
                  <a:ext uri="{FF2B5EF4-FFF2-40B4-BE49-F238E27FC236}">
                    <a16:creationId xmlns:a16="http://schemas.microsoft.com/office/drawing/2014/main" id="{77289CB4-09C6-00D2-A955-CC4BB341C08A}"/>
                  </a:ext>
                </a:extLst>
              </p:cNvPr>
              <p:cNvSpPr/>
              <p:nvPr/>
            </p:nvSpPr>
            <p:spPr>
              <a:xfrm>
                <a:off x="12725839" y="6805305"/>
                <a:ext cx="201295" cy="269240"/>
              </a:xfrm>
              <a:custGeom>
                <a:avLst/>
                <a:gdLst/>
                <a:ahLst/>
                <a:cxnLst/>
                <a:rect l="l" t="t" r="r" b="b"/>
                <a:pathLst>
                  <a:path w="201295" h="269240">
                    <a:moveTo>
                      <a:pt x="68966" y="226339"/>
                    </a:moveTo>
                    <a:lnTo>
                      <a:pt x="39065" y="226339"/>
                    </a:lnTo>
                    <a:lnTo>
                      <a:pt x="50422" y="244313"/>
                    </a:lnTo>
                    <a:lnTo>
                      <a:pt x="66878" y="257679"/>
                    </a:lnTo>
                    <a:lnTo>
                      <a:pt x="87124" y="266012"/>
                    </a:lnTo>
                    <a:lnTo>
                      <a:pt x="109855" y="268884"/>
                    </a:lnTo>
                    <a:lnTo>
                      <a:pt x="144733" y="262302"/>
                    </a:lnTo>
                    <a:lnTo>
                      <a:pt x="173855" y="242644"/>
                    </a:lnTo>
                    <a:lnTo>
                      <a:pt x="178286" y="235407"/>
                    </a:lnTo>
                    <a:lnTo>
                      <a:pt x="100444" y="235407"/>
                    </a:lnTo>
                    <a:lnTo>
                      <a:pt x="74947" y="230573"/>
                    </a:lnTo>
                    <a:lnTo>
                      <a:pt x="68966" y="226339"/>
                    </a:lnTo>
                    <a:close/>
                  </a:path>
                  <a:path w="201295" h="269240">
                    <a:moveTo>
                      <a:pt x="39065" y="0"/>
                    </a:moveTo>
                    <a:lnTo>
                      <a:pt x="0" y="0"/>
                    </a:lnTo>
                    <a:lnTo>
                      <a:pt x="0" y="264007"/>
                    </a:lnTo>
                    <a:lnTo>
                      <a:pt x="39065" y="264007"/>
                    </a:lnTo>
                    <a:lnTo>
                      <a:pt x="39065" y="226339"/>
                    </a:lnTo>
                    <a:lnTo>
                      <a:pt x="68966" y="226339"/>
                    </a:lnTo>
                    <a:lnTo>
                      <a:pt x="55235" y="216619"/>
                    </a:lnTo>
                    <a:lnTo>
                      <a:pt x="42519" y="194360"/>
                    </a:lnTo>
                    <a:lnTo>
                      <a:pt x="38011" y="164617"/>
                    </a:lnTo>
                    <a:lnTo>
                      <a:pt x="42486" y="135216"/>
                    </a:lnTo>
                    <a:lnTo>
                      <a:pt x="42508" y="135072"/>
                    </a:lnTo>
                    <a:lnTo>
                      <a:pt x="55074" y="113044"/>
                    </a:lnTo>
                    <a:lnTo>
                      <a:pt x="55148" y="112915"/>
                    </a:lnTo>
                    <a:lnTo>
                      <a:pt x="68230" y="103581"/>
                    </a:lnTo>
                    <a:lnTo>
                      <a:pt x="39065" y="103581"/>
                    </a:lnTo>
                    <a:lnTo>
                      <a:pt x="39065" y="0"/>
                    </a:lnTo>
                    <a:close/>
                  </a:path>
                  <a:path w="201295" h="269240">
                    <a:moveTo>
                      <a:pt x="178203" y="94170"/>
                    </a:moveTo>
                    <a:lnTo>
                      <a:pt x="99745" y="94170"/>
                    </a:lnTo>
                    <a:lnTo>
                      <a:pt x="125240" y="99046"/>
                    </a:lnTo>
                    <a:lnTo>
                      <a:pt x="144948" y="113044"/>
                    </a:lnTo>
                    <a:lnTo>
                      <a:pt x="157577" y="135072"/>
                    </a:lnTo>
                    <a:lnTo>
                      <a:pt x="157660" y="135216"/>
                    </a:lnTo>
                    <a:lnTo>
                      <a:pt x="162166" y="164617"/>
                    </a:lnTo>
                    <a:lnTo>
                      <a:pt x="157721" y="194216"/>
                    </a:lnTo>
                    <a:lnTo>
                      <a:pt x="145168" y="216490"/>
                    </a:lnTo>
                    <a:lnTo>
                      <a:pt x="125618" y="230573"/>
                    </a:lnTo>
                    <a:lnTo>
                      <a:pt x="125435" y="230573"/>
                    </a:lnTo>
                    <a:lnTo>
                      <a:pt x="100444" y="235407"/>
                    </a:lnTo>
                    <a:lnTo>
                      <a:pt x="178286" y="235407"/>
                    </a:lnTo>
                    <a:lnTo>
                      <a:pt x="193820" y="210039"/>
                    </a:lnTo>
                    <a:lnTo>
                      <a:pt x="201231" y="164617"/>
                    </a:lnTo>
                    <a:lnTo>
                      <a:pt x="193815" y="119447"/>
                    </a:lnTo>
                    <a:lnTo>
                      <a:pt x="178203" y="94170"/>
                    </a:lnTo>
                    <a:close/>
                  </a:path>
                  <a:path w="201295" h="269240">
                    <a:moveTo>
                      <a:pt x="109512" y="61036"/>
                    </a:moveTo>
                    <a:lnTo>
                      <a:pt x="86830" y="63858"/>
                    </a:lnTo>
                    <a:lnTo>
                      <a:pt x="66701" y="72107"/>
                    </a:lnTo>
                    <a:lnTo>
                      <a:pt x="50367" y="85457"/>
                    </a:lnTo>
                    <a:lnTo>
                      <a:pt x="39065" y="103581"/>
                    </a:lnTo>
                    <a:lnTo>
                      <a:pt x="68230" y="103581"/>
                    </a:lnTo>
                    <a:lnTo>
                      <a:pt x="74585" y="99046"/>
                    </a:lnTo>
                    <a:lnTo>
                      <a:pt x="74402" y="99046"/>
                    </a:lnTo>
                    <a:lnTo>
                      <a:pt x="99745" y="94170"/>
                    </a:lnTo>
                    <a:lnTo>
                      <a:pt x="178203" y="94170"/>
                    </a:lnTo>
                    <a:lnTo>
                      <a:pt x="173812" y="87061"/>
                    </a:lnTo>
                    <a:lnTo>
                      <a:pt x="144588" y="67558"/>
                    </a:lnTo>
                    <a:lnTo>
                      <a:pt x="109512" y="61036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5" name="object 31">
              <a:extLst>
                <a:ext uri="{FF2B5EF4-FFF2-40B4-BE49-F238E27FC236}">
                  <a16:creationId xmlns:a16="http://schemas.microsoft.com/office/drawing/2014/main" id="{F5803D2F-FA08-C9C8-3A26-8A026BB07400}"/>
                </a:ext>
              </a:extLst>
            </p:cNvPr>
            <p:cNvGrpSpPr/>
            <p:nvPr/>
          </p:nvGrpSpPr>
          <p:grpSpPr>
            <a:xfrm>
              <a:off x="10916861" y="5271224"/>
              <a:ext cx="1278424" cy="614368"/>
              <a:chOff x="13036908" y="6320906"/>
              <a:chExt cx="1568450" cy="753745"/>
            </a:xfrm>
          </p:grpSpPr>
          <p:pic>
            <p:nvPicPr>
              <p:cNvPr id="71" name="object 32">
                <a:extLst>
                  <a:ext uri="{FF2B5EF4-FFF2-40B4-BE49-F238E27FC236}">
                    <a16:creationId xmlns:a16="http://schemas.microsoft.com/office/drawing/2014/main" id="{0F953A81-A558-F06D-F0CE-54FD40AB48AA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13036908" y="6817164"/>
                <a:ext cx="251447" cy="252488"/>
              </a:xfrm>
              <a:prstGeom prst="rect">
                <a:avLst/>
              </a:prstGeom>
            </p:spPr>
          </p:pic>
          <p:sp>
            <p:nvSpPr>
              <p:cNvPr id="72" name="object 33">
                <a:extLst>
                  <a:ext uri="{FF2B5EF4-FFF2-40B4-BE49-F238E27FC236}">
                    <a16:creationId xmlns:a16="http://schemas.microsoft.com/office/drawing/2014/main" id="{AD9BAB2A-575B-E98C-B8F0-8CA18B199858}"/>
                  </a:ext>
                </a:extLst>
              </p:cNvPr>
              <p:cNvSpPr/>
              <p:nvPr/>
            </p:nvSpPr>
            <p:spPr>
              <a:xfrm>
                <a:off x="13287043" y="6797634"/>
                <a:ext cx="132715" cy="272415"/>
              </a:xfrm>
              <a:custGeom>
                <a:avLst/>
                <a:gdLst/>
                <a:ahLst/>
                <a:cxnLst/>
                <a:rect l="l" t="t" r="r" b="b"/>
                <a:pathLst>
                  <a:path w="132715" h="272415">
                    <a:moveTo>
                      <a:pt x="96951" y="0"/>
                    </a:moveTo>
                    <a:lnTo>
                      <a:pt x="66692" y="4049"/>
                    </a:lnTo>
                    <a:lnTo>
                      <a:pt x="44996" y="16175"/>
                    </a:lnTo>
                    <a:lnTo>
                      <a:pt x="31929" y="36342"/>
                    </a:lnTo>
                    <a:lnTo>
                      <a:pt x="27559" y="64515"/>
                    </a:lnTo>
                    <a:lnTo>
                      <a:pt x="27559" y="72542"/>
                    </a:lnTo>
                    <a:lnTo>
                      <a:pt x="0" y="72542"/>
                    </a:lnTo>
                    <a:lnTo>
                      <a:pt x="0" y="102882"/>
                    </a:lnTo>
                    <a:lnTo>
                      <a:pt x="27559" y="102882"/>
                    </a:lnTo>
                    <a:lnTo>
                      <a:pt x="27559" y="272021"/>
                    </a:lnTo>
                    <a:lnTo>
                      <a:pt x="66967" y="272021"/>
                    </a:lnTo>
                    <a:lnTo>
                      <a:pt x="66967" y="102882"/>
                    </a:lnTo>
                    <a:lnTo>
                      <a:pt x="123113" y="102882"/>
                    </a:lnTo>
                    <a:lnTo>
                      <a:pt x="123113" y="72542"/>
                    </a:lnTo>
                    <a:lnTo>
                      <a:pt x="66967" y="72542"/>
                    </a:lnTo>
                    <a:lnTo>
                      <a:pt x="66967" y="65570"/>
                    </a:lnTo>
                    <a:lnTo>
                      <a:pt x="69271" y="50316"/>
                    </a:lnTo>
                    <a:lnTo>
                      <a:pt x="76252" y="39541"/>
                    </a:lnTo>
                    <a:lnTo>
                      <a:pt x="88007" y="33148"/>
                    </a:lnTo>
                    <a:lnTo>
                      <a:pt x="104635" y="31038"/>
                    </a:lnTo>
                    <a:lnTo>
                      <a:pt x="111950" y="31038"/>
                    </a:lnTo>
                    <a:lnTo>
                      <a:pt x="119278" y="31394"/>
                    </a:lnTo>
                    <a:lnTo>
                      <a:pt x="126606" y="32778"/>
                    </a:lnTo>
                    <a:lnTo>
                      <a:pt x="132181" y="3136"/>
                    </a:lnTo>
                    <a:lnTo>
                      <a:pt x="124569" y="1912"/>
                    </a:lnTo>
                    <a:lnTo>
                      <a:pt x="115747" y="915"/>
                    </a:lnTo>
                    <a:lnTo>
                      <a:pt x="106335" y="245"/>
                    </a:lnTo>
                    <a:lnTo>
                      <a:pt x="9695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73" name="object 34">
                <a:extLst>
                  <a:ext uri="{FF2B5EF4-FFF2-40B4-BE49-F238E27FC236}">
                    <a16:creationId xmlns:a16="http://schemas.microsoft.com/office/drawing/2014/main" id="{61C8D137-EFAF-FA5C-2602-3C6011357A14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13433727" y="6868736"/>
                <a:ext cx="109156" cy="200920"/>
              </a:xfrm>
              <a:prstGeom prst="rect">
                <a:avLst/>
              </a:prstGeom>
            </p:spPr>
          </p:pic>
          <p:sp>
            <p:nvSpPr>
              <p:cNvPr id="74" name="object 35">
                <a:extLst>
                  <a:ext uri="{FF2B5EF4-FFF2-40B4-BE49-F238E27FC236}">
                    <a16:creationId xmlns:a16="http://schemas.microsoft.com/office/drawing/2014/main" id="{C690567A-DFB4-991B-6A0F-D8E6A4D14E85}"/>
                  </a:ext>
                </a:extLst>
              </p:cNvPr>
              <p:cNvSpPr/>
              <p:nvPr/>
            </p:nvSpPr>
            <p:spPr>
              <a:xfrm>
                <a:off x="13561846" y="6799389"/>
                <a:ext cx="46990" cy="270510"/>
              </a:xfrm>
              <a:custGeom>
                <a:avLst/>
                <a:gdLst/>
                <a:ahLst/>
                <a:cxnLst/>
                <a:rect l="l" t="t" r="r" b="b"/>
                <a:pathLst>
                  <a:path w="46990" h="270509">
                    <a:moveTo>
                      <a:pt x="23012" y="0"/>
                    </a:moveTo>
                    <a:lnTo>
                      <a:pt x="13828" y="1403"/>
                    </a:lnTo>
                    <a:lnTo>
                      <a:pt x="6538" y="5486"/>
                    </a:lnTo>
                    <a:lnTo>
                      <a:pt x="1732" y="12055"/>
                    </a:lnTo>
                    <a:lnTo>
                      <a:pt x="0" y="20916"/>
                    </a:lnTo>
                    <a:lnTo>
                      <a:pt x="1732" y="29630"/>
                    </a:lnTo>
                    <a:lnTo>
                      <a:pt x="6538" y="36220"/>
                    </a:lnTo>
                    <a:lnTo>
                      <a:pt x="13828" y="40390"/>
                    </a:lnTo>
                    <a:lnTo>
                      <a:pt x="23012" y="41846"/>
                    </a:lnTo>
                    <a:lnTo>
                      <a:pt x="31962" y="40390"/>
                    </a:lnTo>
                    <a:lnTo>
                      <a:pt x="39406" y="36220"/>
                    </a:lnTo>
                    <a:lnTo>
                      <a:pt x="44495" y="29630"/>
                    </a:lnTo>
                    <a:lnTo>
                      <a:pt x="46380" y="20916"/>
                    </a:lnTo>
                    <a:lnTo>
                      <a:pt x="44495" y="12055"/>
                    </a:lnTo>
                    <a:lnTo>
                      <a:pt x="39406" y="5486"/>
                    </a:lnTo>
                    <a:lnTo>
                      <a:pt x="31962" y="1403"/>
                    </a:lnTo>
                    <a:lnTo>
                      <a:pt x="23012" y="0"/>
                    </a:lnTo>
                    <a:close/>
                  </a:path>
                  <a:path w="46990" h="270509">
                    <a:moveTo>
                      <a:pt x="42202" y="70789"/>
                    </a:moveTo>
                    <a:lnTo>
                      <a:pt x="3492" y="70789"/>
                    </a:lnTo>
                    <a:lnTo>
                      <a:pt x="3492" y="270268"/>
                    </a:lnTo>
                    <a:lnTo>
                      <a:pt x="42202" y="270268"/>
                    </a:lnTo>
                    <a:lnTo>
                      <a:pt x="42202" y="70789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75" name="object 36">
                <a:extLst>
                  <a:ext uri="{FF2B5EF4-FFF2-40B4-BE49-F238E27FC236}">
                    <a16:creationId xmlns:a16="http://schemas.microsoft.com/office/drawing/2014/main" id="{25A51F99-BAF5-3687-FFC2-0CA4560BB428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13636511" y="6866337"/>
                <a:ext cx="191465" cy="207149"/>
              </a:xfrm>
              <a:prstGeom prst="rect">
                <a:avLst/>
              </a:prstGeom>
            </p:spPr>
          </p:pic>
          <p:pic>
            <p:nvPicPr>
              <p:cNvPr id="76" name="object 37">
                <a:extLst>
                  <a:ext uri="{FF2B5EF4-FFF2-40B4-BE49-F238E27FC236}">
                    <a16:creationId xmlns:a16="http://schemas.microsoft.com/office/drawing/2014/main" id="{23C6AC20-1E29-A784-E8E3-11F0D6405B9F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13851360" y="6866337"/>
                <a:ext cx="201231" cy="207860"/>
              </a:xfrm>
              <a:prstGeom prst="rect">
                <a:avLst/>
              </a:prstGeom>
            </p:spPr>
          </p:pic>
          <p:sp>
            <p:nvSpPr>
              <p:cNvPr id="77" name="object 38">
                <a:extLst>
                  <a:ext uri="{FF2B5EF4-FFF2-40B4-BE49-F238E27FC236}">
                    <a16:creationId xmlns:a16="http://schemas.microsoft.com/office/drawing/2014/main" id="{0546BE1B-9ADD-A902-882E-397599072924}"/>
                  </a:ext>
                </a:extLst>
              </p:cNvPr>
              <p:cNvSpPr/>
              <p:nvPr/>
            </p:nvSpPr>
            <p:spPr>
              <a:xfrm>
                <a:off x="14061634" y="6504190"/>
                <a:ext cx="183515" cy="177165"/>
              </a:xfrm>
              <a:custGeom>
                <a:avLst/>
                <a:gdLst/>
                <a:ahLst/>
                <a:cxnLst/>
                <a:rect l="l" t="t" r="r" b="b"/>
                <a:pathLst>
                  <a:path w="183515" h="177165">
                    <a:moveTo>
                      <a:pt x="6692" y="0"/>
                    </a:moveTo>
                    <a:lnTo>
                      <a:pt x="2997" y="0"/>
                    </a:lnTo>
                    <a:lnTo>
                      <a:pt x="0" y="2997"/>
                    </a:lnTo>
                    <a:lnTo>
                      <a:pt x="0" y="173697"/>
                    </a:lnTo>
                    <a:lnTo>
                      <a:pt x="2997" y="176695"/>
                    </a:lnTo>
                    <a:lnTo>
                      <a:pt x="6692" y="176695"/>
                    </a:lnTo>
                    <a:lnTo>
                      <a:pt x="183299" y="176695"/>
                    </a:lnTo>
                    <a:lnTo>
                      <a:pt x="176986" y="129727"/>
                    </a:lnTo>
                    <a:lnTo>
                      <a:pt x="159181" y="87532"/>
                    </a:lnTo>
                    <a:lnTo>
                      <a:pt x="131567" y="51779"/>
                    </a:lnTo>
                    <a:lnTo>
                      <a:pt x="95826" y="24151"/>
                    </a:lnTo>
                    <a:lnTo>
                      <a:pt x="53640" y="6331"/>
                    </a:lnTo>
                    <a:lnTo>
                      <a:pt x="6692" y="0"/>
                    </a:lnTo>
                    <a:close/>
                  </a:path>
                </a:pathLst>
              </a:custGeom>
              <a:solidFill>
                <a:srgbClr val="009EE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78" name="object 39">
                <a:extLst>
                  <a:ext uri="{FF2B5EF4-FFF2-40B4-BE49-F238E27FC236}">
                    <a16:creationId xmlns:a16="http://schemas.microsoft.com/office/drawing/2014/main" id="{765BE8AA-D945-D6FC-DD7B-4DB326E88FA0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14421632" y="6504189"/>
                <a:ext cx="183286" cy="176695"/>
              </a:xfrm>
              <a:prstGeom prst="rect">
                <a:avLst/>
              </a:prstGeom>
            </p:spPr>
          </p:pic>
          <p:sp>
            <p:nvSpPr>
              <p:cNvPr id="79" name="object 40">
                <a:extLst>
                  <a:ext uri="{FF2B5EF4-FFF2-40B4-BE49-F238E27FC236}">
                    <a16:creationId xmlns:a16="http://schemas.microsoft.com/office/drawing/2014/main" id="{03331EFA-6442-A54B-7D38-196064F19D5A}"/>
                  </a:ext>
                </a:extLst>
              </p:cNvPr>
              <p:cNvSpPr/>
              <p:nvPr/>
            </p:nvSpPr>
            <p:spPr>
              <a:xfrm>
                <a:off x="14068324" y="6504203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4" h="360045">
                    <a:moveTo>
                      <a:pt x="353301" y="353301"/>
                    </a:moveTo>
                    <a:lnTo>
                      <a:pt x="351980" y="307936"/>
                    </a:lnTo>
                    <a:lnTo>
                      <a:pt x="347205" y="262915"/>
                    </a:lnTo>
                    <a:lnTo>
                      <a:pt x="337680" y="219646"/>
                    </a:lnTo>
                    <a:lnTo>
                      <a:pt x="322173" y="179539"/>
                    </a:lnTo>
                    <a:lnTo>
                      <a:pt x="290753" y="130479"/>
                    </a:lnTo>
                    <a:lnTo>
                      <a:pt x="260324" y="95808"/>
                    </a:lnTo>
                    <a:lnTo>
                      <a:pt x="225653" y="65379"/>
                    </a:lnTo>
                    <a:lnTo>
                      <a:pt x="187198" y="39636"/>
                    </a:lnTo>
                    <a:lnTo>
                      <a:pt x="136042" y="18008"/>
                    </a:lnTo>
                    <a:lnTo>
                      <a:pt x="91808" y="7518"/>
                    </a:lnTo>
                    <a:lnTo>
                      <a:pt x="45808" y="1752"/>
                    </a:lnTo>
                    <a:lnTo>
                      <a:pt x="0" y="0"/>
                    </a:lnTo>
                    <a:lnTo>
                      <a:pt x="46951" y="6324"/>
                    </a:lnTo>
                    <a:lnTo>
                      <a:pt x="89128" y="24142"/>
                    </a:lnTo>
                    <a:lnTo>
                      <a:pt x="124879" y="51777"/>
                    </a:lnTo>
                    <a:lnTo>
                      <a:pt x="152488" y="87528"/>
                    </a:lnTo>
                    <a:lnTo>
                      <a:pt x="170294" y="129717"/>
                    </a:lnTo>
                    <a:lnTo>
                      <a:pt x="176504" y="175933"/>
                    </a:lnTo>
                    <a:lnTo>
                      <a:pt x="176606" y="356984"/>
                    </a:lnTo>
                    <a:lnTo>
                      <a:pt x="179590" y="359981"/>
                    </a:lnTo>
                    <a:lnTo>
                      <a:pt x="350304" y="359981"/>
                    </a:lnTo>
                    <a:lnTo>
                      <a:pt x="353288" y="356984"/>
                    </a:lnTo>
                    <a:lnTo>
                      <a:pt x="353301" y="353301"/>
                    </a:lnTo>
                    <a:close/>
                  </a:path>
                </a:pathLst>
              </a:custGeom>
              <a:solidFill>
                <a:srgbClr val="2D2D8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0" name="object 41">
                <a:extLst>
                  <a:ext uri="{FF2B5EF4-FFF2-40B4-BE49-F238E27FC236}">
                    <a16:creationId xmlns:a16="http://schemas.microsoft.com/office/drawing/2014/main" id="{7577047E-24B8-9EA2-F99F-84259F3A78C7}"/>
                  </a:ext>
                </a:extLst>
              </p:cNvPr>
              <p:cNvSpPr/>
              <p:nvPr/>
            </p:nvSpPr>
            <p:spPr>
              <a:xfrm>
                <a:off x="14244930" y="6320916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4" h="360045">
                    <a:moveTo>
                      <a:pt x="353288" y="359981"/>
                    </a:moveTo>
                    <a:lnTo>
                      <a:pt x="306349" y="353644"/>
                    </a:lnTo>
                    <a:lnTo>
                      <a:pt x="264160" y="335826"/>
                    </a:lnTo>
                    <a:lnTo>
                      <a:pt x="228422" y="308203"/>
                    </a:lnTo>
                    <a:lnTo>
                      <a:pt x="200812" y="272440"/>
                    </a:lnTo>
                    <a:lnTo>
                      <a:pt x="183007" y="230251"/>
                    </a:lnTo>
                    <a:lnTo>
                      <a:pt x="176695" y="183299"/>
                    </a:lnTo>
                    <a:lnTo>
                      <a:pt x="176695" y="2984"/>
                    </a:lnTo>
                    <a:lnTo>
                      <a:pt x="173697" y="0"/>
                    </a:lnTo>
                    <a:lnTo>
                      <a:pt x="2997" y="0"/>
                    </a:lnTo>
                    <a:lnTo>
                      <a:pt x="0" y="2984"/>
                    </a:lnTo>
                    <a:lnTo>
                      <a:pt x="1308" y="52044"/>
                    </a:lnTo>
                    <a:lnTo>
                      <a:pt x="6083" y="97053"/>
                    </a:lnTo>
                    <a:lnTo>
                      <a:pt x="15608" y="140322"/>
                    </a:lnTo>
                    <a:lnTo>
                      <a:pt x="31127" y="180441"/>
                    </a:lnTo>
                    <a:lnTo>
                      <a:pt x="62547" y="229489"/>
                    </a:lnTo>
                    <a:lnTo>
                      <a:pt x="92964" y="264160"/>
                    </a:lnTo>
                    <a:lnTo>
                      <a:pt x="127635" y="294589"/>
                    </a:lnTo>
                    <a:lnTo>
                      <a:pt x="166090" y="320344"/>
                    </a:lnTo>
                    <a:lnTo>
                      <a:pt x="217246" y="341960"/>
                    </a:lnTo>
                    <a:lnTo>
                      <a:pt x="261493" y="352450"/>
                    </a:lnTo>
                    <a:lnTo>
                      <a:pt x="307479" y="358216"/>
                    </a:lnTo>
                    <a:lnTo>
                      <a:pt x="353288" y="359981"/>
                    </a:lnTo>
                    <a:close/>
                  </a:path>
                </a:pathLst>
              </a:custGeom>
              <a:solidFill>
                <a:srgbClr val="009EE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6" name="object 42">
              <a:extLst>
                <a:ext uri="{FF2B5EF4-FFF2-40B4-BE49-F238E27FC236}">
                  <a16:creationId xmlns:a16="http://schemas.microsoft.com/office/drawing/2014/main" id="{CB7AD3D3-F786-AD30-7B4A-0B69148B2C34}"/>
                </a:ext>
              </a:extLst>
            </p:cNvPr>
            <p:cNvGrpSpPr/>
            <p:nvPr/>
          </p:nvGrpSpPr>
          <p:grpSpPr>
            <a:xfrm>
              <a:off x="10778346" y="6028967"/>
              <a:ext cx="532590" cy="94200"/>
              <a:chOff x="12866969" y="7250553"/>
              <a:chExt cx="653415" cy="115570"/>
            </a:xfrm>
          </p:grpSpPr>
          <p:pic>
            <p:nvPicPr>
              <p:cNvPr id="69" name="object 43">
                <a:extLst>
                  <a:ext uri="{FF2B5EF4-FFF2-40B4-BE49-F238E27FC236}">
                    <a16:creationId xmlns:a16="http://schemas.microsoft.com/office/drawing/2014/main" id="{6F907461-0003-BD07-188D-8F3269F35555}"/>
                  </a:ext>
                </a:extLst>
              </p:cNvPr>
              <p:cNvPicPr/>
              <p:nvPr/>
            </p:nvPicPr>
            <p:blipFill>
              <a:blip r:embed="rId23" cstate="print"/>
              <a:stretch>
                <a:fillRect/>
              </a:stretch>
            </p:blipFill>
            <p:spPr>
              <a:xfrm>
                <a:off x="12866969" y="7257252"/>
                <a:ext cx="146965" cy="108794"/>
              </a:xfrm>
              <a:prstGeom prst="rect">
                <a:avLst/>
              </a:prstGeom>
            </p:spPr>
          </p:pic>
          <p:pic>
            <p:nvPicPr>
              <p:cNvPr id="70" name="object 44">
                <a:extLst>
                  <a:ext uri="{FF2B5EF4-FFF2-40B4-BE49-F238E27FC236}">
                    <a16:creationId xmlns:a16="http://schemas.microsoft.com/office/drawing/2014/main" id="{DF975506-59B5-6E1B-4446-5EFCDAFA037D}"/>
                  </a:ext>
                </a:extLst>
              </p:cNvPr>
              <p:cNvPicPr/>
              <p:nvPr/>
            </p:nvPicPr>
            <p:blipFill>
              <a:blip r:embed="rId24" cstate="print"/>
              <a:stretch>
                <a:fillRect/>
              </a:stretch>
            </p:blipFill>
            <p:spPr>
              <a:xfrm>
                <a:off x="13056667" y="7250553"/>
                <a:ext cx="463190" cy="94912"/>
              </a:xfrm>
              <a:prstGeom prst="rect">
                <a:avLst/>
              </a:prstGeom>
            </p:spPr>
          </p:pic>
        </p:grpSp>
        <p:pic>
          <p:nvPicPr>
            <p:cNvPr id="67" name="object 45">
              <a:extLst>
                <a:ext uri="{FF2B5EF4-FFF2-40B4-BE49-F238E27FC236}">
                  <a16:creationId xmlns:a16="http://schemas.microsoft.com/office/drawing/2014/main" id="{2BF65A29-103B-235B-AEB6-09E84F7342AA}"/>
                </a:ext>
              </a:extLst>
            </p:cNvPr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1347296" y="6031108"/>
              <a:ext cx="407574" cy="75220"/>
            </a:xfrm>
            <a:prstGeom prst="rect">
              <a:avLst/>
            </a:prstGeom>
          </p:spPr>
        </p:pic>
        <p:sp>
          <p:nvSpPr>
            <p:cNvPr id="68" name="object 46">
              <a:extLst>
                <a:ext uri="{FF2B5EF4-FFF2-40B4-BE49-F238E27FC236}">
                  <a16:creationId xmlns:a16="http://schemas.microsoft.com/office/drawing/2014/main" id="{76674A2A-FFD8-2F4A-88EE-6D0257C763DA}"/>
                </a:ext>
              </a:extLst>
            </p:cNvPr>
            <p:cNvSpPr txBox="1"/>
            <p:nvPr/>
          </p:nvSpPr>
          <p:spPr>
            <a:xfrm>
              <a:off x="9728489" y="5205605"/>
              <a:ext cx="1183189" cy="212716"/>
            </a:xfrm>
            <a:prstGeom prst="rect">
              <a:avLst/>
            </a:prstGeom>
          </p:spPr>
          <p:txBody>
            <a:bodyPr vert="horz" wrap="square" lIns="0" tIns="11904" rIns="0" bIns="0" rtlCol="0">
              <a:spAutoFit/>
            </a:bodyPr>
            <a:lstStyle/>
            <a:p>
              <a:pPr marL="10352">
                <a:spcBef>
                  <a:spcPts val="93"/>
                </a:spcBef>
              </a:pPr>
              <a:r>
                <a:rPr sz="1304" b="1" spc="-69" dirty="0">
                  <a:solidFill>
                    <a:srgbClr val="4E555C"/>
                  </a:solidFill>
                  <a:latin typeface="Arial"/>
                  <a:cs typeface="Arial"/>
                </a:rPr>
                <a:t>Co-</a:t>
              </a:r>
              <a:r>
                <a:rPr sz="1304" b="1" spc="-65" dirty="0">
                  <a:solidFill>
                    <a:srgbClr val="4E555C"/>
                  </a:solidFill>
                  <a:latin typeface="Arial"/>
                  <a:cs typeface="Arial"/>
                </a:rPr>
                <a:t>located</a:t>
              </a:r>
              <a:r>
                <a:rPr sz="1304" b="1" spc="-37" dirty="0">
                  <a:solidFill>
                    <a:srgbClr val="4E555C"/>
                  </a:solidFill>
                  <a:latin typeface="Arial"/>
                  <a:cs typeface="Arial"/>
                </a:rPr>
                <a:t> </a:t>
              </a:r>
              <a:r>
                <a:rPr sz="1304" b="1" spc="-61" dirty="0">
                  <a:solidFill>
                    <a:srgbClr val="4E555C"/>
                  </a:solidFill>
                  <a:latin typeface="Arial"/>
                  <a:cs typeface="Arial"/>
                </a:rPr>
                <a:t>with:</a:t>
              </a:r>
              <a:endParaRPr sz="1304" dirty="0">
                <a:latin typeface="Arial"/>
                <a:cs typeface="Arial"/>
              </a:endParaRPr>
            </a:p>
          </p:txBody>
        </p:sp>
      </p:grpSp>
      <p:sp>
        <p:nvSpPr>
          <p:cNvPr id="59" name="object 2">
            <a:extLst>
              <a:ext uri="{FF2B5EF4-FFF2-40B4-BE49-F238E27FC236}">
                <a16:creationId xmlns:a16="http://schemas.microsoft.com/office/drawing/2014/main" id="{382FEFBA-87BF-F7B7-96BC-4D69FF90576D}"/>
              </a:ext>
            </a:extLst>
          </p:cNvPr>
          <p:cNvSpPr txBox="1"/>
          <p:nvPr/>
        </p:nvSpPr>
        <p:spPr>
          <a:xfrm>
            <a:off x="498264" y="5846170"/>
            <a:ext cx="5992409" cy="276925"/>
          </a:xfrm>
          <a:prstGeom prst="rect">
            <a:avLst/>
          </a:prstGeom>
        </p:spPr>
        <p:txBody>
          <a:bodyPr vert="horz" wrap="square" lIns="0" tIns="81778" rIns="0" bIns="0" rtlCol="0">
            <a:spAutoFit/>
          </a:bodyPr>
          <a:lstStyle/>
          <a:p>
            <a:pPr marL="10352">
              <a:spcBef>
                <a:spcPts val="493"/>
              </a:spcBef>
            </a:pPr>
            <a:r>
              <a:rPr sz="1263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Cape</a:t>
            </a:r>
            <a:r>
              <a:rPr sz="1263" spc="-41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spc="-24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Town</a:t>
            </a:r>
            <a:r>
              <a:rPr sz="1263" spc="-37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International</a:t>
            </a:r>
            <a:r>
              <a:rPr sz="1263" spc="-41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Convention</a:t>
            </a:r>
            <a:r>
              <a:rPr sz="1263" spc="-37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Centre,</a:t>
            </a:r>
            <a:r>
              <a:rPr sz="1263" spc="-41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South</a:t>
            </a:r>
            <a:r>
              <a:rPr sz="1263" spc="-37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1263" spc="-8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Africa</a:t>
            </a:r>
            <a:endParaRPr sz="1263" dirty="0">
              <a:latin typeface="Urbane Light" pitchFamily="2" charset="77"/>
              <a:cs typeface="Urbane Bold"/>
            </a:endParaRPr>
          </a:p>
        </p:txBody>
      </p:sp>
      <p:sp>
        <p:nvSpPr>
          <p:cNvPr id="105" name="object 51">
            <a:extLst>
              <a:ext uri="{FF2B5EF4-FFF2-40B4-BE49-F238E27FC236}">
                <a16:creationId xmlns:a16="http://schemas.microsoft.com/office/drawing/2014/main" id="{58FC83A4-787E-B525-39B4-BC54349958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177" y="357626"/>
            <a:ext cx="4859629" cy="2392963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5080">
              <a:lnSpc>
                <a:spcPts val="5859"/>
              </a:lnSpc>
              <a:spcBef>
                <a:spcPts val="960"/>
              </a:spcBef>
            </a:pPr>
            <a:r>
              <a:rPr b="0" dirty="0">
                <a:latin typeface="Urbane Light" pitchFamily="2" charset="77"/>
                <a:cs typeface="Urbane Bold"/>
              </a:rPr>
              <a:t>I’m</a:t>
            </a:r>
            <a:r>
              <a:rPr b="0" spc="-350" dirty="0">
                <a:latin typeface="Urbane Light" pitchFamily="2" charset="77"/>
                <a:cs typeface="Urbane Bold"/>
              </a:rPr>
              <a:t> </a:t>
            </a:r>
            <a:r>
              <a:rPr b="0" spc="-10" dirty="0">
                <a:latin typeface="Urbane Light" pitchFamily="2" charset="77"/>
                <a:cs typeface="Urbane Bold"/>
              </a:rPr>
              <a:t>speaking </a:t>
            </a:r>
            <a:r>
              <a:rPr dirty="0">
                <a:latin typeface="Urbane Demi Bold" pitchFamily="2" charset="77"/>
              </a:rPr>
              <a:t>at </a:t>
            </a:r>
            <a:r>
              <a:rPr spc="-10" dirty="0">
                <a:latin typeface="Urbane Demi Bold" pitchFamily="2" charset="77"/>
              </a:rPr>
              <a:t>Africa </a:t>
            </a:r>
            <a:r>
              <a:rPr dirty="0">
                <a:latin typeface="Urbane Demi Bold" pitchFamily="2" charset="77"/>
              </a:rPr>
              <a:t>Health</a:t>
            </a:r>
            <a:r>
              <a:rPr spc="-5" dirty="0">
                <a:latin typeface="Urbane Demi Bold" pitchFamily="2" charset="77"/>
              </a:rPr>
              <a:t> </a:t>
            </a:r>
            <a:r>
              <a:rPr spc="-35" dirty="0">
                <a:latin typeface="Urbane Demi Bold" pitchFamily="2" charset="77"/>
              </a:rPr>
              <a:t>2024</a:t>
            </a:r>
          </a:p>
        </p:txBody>
      </p:sp>
      <p:sp>
        <p:nvSpPr>
          <p:cNvPr id="106" name="object 52">
            <a:extLst>
              <a:ext uri="{FF2B5EF4-FFF2-40B4-BE49-F238E27FC236}">
                <a16:creationId xmlns:a16="http://schemas.microsoft.com/office/drawing/2014/main" id="{72180777-D5FF-6CBC-CBFC-249B4601D852}"/>
              </a:ext>
            </a:extLst>
          </p:cNvPr>
          <p:cNvSpPr/>
          <p:nvPr/>
        </p:nvSpPr>
        <p:spPr>
          <a:xfrm>
            <a:off x="640115" y="3306039"/>
            <a:ext cx="2607310" cy="756920"/>
          </a:xfrm>
          <a:custGeom>
            <a:avLst/>
            <a:gdLst/>
            <a:ahLst/>
            <a:cxnLst/>
            <a:rect l="l" t="t" r="r" b="b"/>
            <a:pathLst>
              <a:path w="2607310" h="756920">
                <a:moveTo>
                  <a:pt x="2228468" y="0"/>
                </a:moveTo>
                <a:lnTo>
                  <a:pt x="378459" y="0"/>
                </a:lnTo>
                <a:lnTo>
                  <a:pt x="330986" y="2948"/>
                </a:lnTo>
                <a:lnTo>
                  <a:pt x="285273" y="11558"/>
                </a:lnTo>
                <a:lnTo>
                  <a:pt x="241674" y="25474"/>
                </a:lnTo>
                <a:lnTo>
                  <a:pt x="200544" y="44342"/>
                </a:lnTo>
                <a:lnTo>
                  <a:pt x="162238" y="67807"/>
                </a:lnTo>
                <a:lnTo>
                  <a:pt x="127110" y="95515"/>
                </a:lnTo>
                <a:lnTo>
                  <a:pt x="95515" y="127110"/>
                </a:lnTo>
                <a:lnTo>
                  <a:pt x="67807" y="162238"/>
                </a:lnTo>
                <a:lnTo>
                  <a:pt x="44342" y="200544"/>
                </a:lnTo>
                <a:lnTo>
                  <a:pt x="25474" y="241674"/>
                </a:lnTo>
                <a:lnTo>
                  <a:pt x="11558" y="285273"/>
                </a:lnTo>
                <a:lnTo>
                  <a:pt x="2948" y="330986"/>
                </a:lnTo>
                <a:lnTo>
                  <a:pt x="0" y="378460"/>
                </a:lnTo>
                <a:lnTo>
                  <a:pt x="2948" y="425933"/>
                </a:lnTo>
                <a:lnTo>
                  <a:pt x="11558" y="471646"/>
                </a:lnTo>
                <a:lnTo>
                  <a:pt x="25474" y="515245"/>
                </a:lnTo>
                <a:lnTo>
                  <a:pt x="44342" y="556375"/>
                </a:lnTo>
                <a:lnTo>
                  <a:pt x="67807" y="594681"/>
                </a:lnTo>
                <a:lnTo>
                  <a:pt x="95515" y="629809"/>
                </a:lnTo>
                <a:lnTo>
                  <a:pt x="127110" y="661404"/>
                </a:lnTo>
                <a:lnTo>
                  <a:pt x="162238" y="689112"/>
                </a:lnTo>
                <a:lnTo>
                  <a:pt x="200544" y="712577"/>
                </a:lnTo>
                <a:lnTo>
                  <a:pt x="241674" y="731445"/>
                </a:lnTo>
                <a:lnTo>
                  <a:pt x="285273" y="745361"/>
                </a:lnTo>
                <a:lnTo>
                  <a:pt x="330986" y="753971"/>
                </a:lnTo>
                <a:lnTo>
                  <a:pt x="378459" y="756920"/>
                </a:lnTo>
                <a:lnTo>
                  <a:pt x="2228468" y="756920"/>
                </a:lnTo>
                <a:lnTo>
                  <a:pt x="2275942" y="753971"/>
                </a:lnTo>
                <a:lnTo>
                  <a:pt x="2321655" y="745361"/>
                </a:lnTo>
                <a:lnTo>
                  <a:pt x="2365254" y="731445"/>
                </a:lnTo>
                <a:lnTo>
                  <a:pt x="2406384" y="712577"/>
                </a:lnTo>
                <a:lnTo>
                  <a:pt x="2444690" y="689112"/>
                </a:lnTo>
                <a:lnTo>
                  <a:pt x="2479818" y="661404"/>
                </a:lnTo>
                <a:lnTo>
                  <a:pt x="2511413" y="629809"/>
                </a:lnTo>
                <a:lnTo>
                  <a:pt x="2539121" y="594681"/>
                </a:lnTo>
                <a:lnTo>
                  <a:pt x="2562586" y="556375"/>
                </a:lnTo>
                <a:lnTo>
                  <a:pt x="2581454" y="515245"/>
                </a:lnTo>
                <a:lnTo>
                  <a:pt x="2595370" y="471646"/>
                </a:lnTo>
                <a:lnTo>
                  <a:pt x="2603980" y="425933"/>
                </a:lnTo>
                <a:lnTo>
                  <a:pt x="2606929" y="378460"/>
                </a:lnTo>
                <a:lnTo>
                  <a:pt x="2603980" y="330986"/>
                </a:lnTo>
                <a:lnTo>
                  <a:pt x="2595370" y="285273"/>
                </a:lnTo>
                <a:lnTo>
                  <a:pt x="2581454" y="241674"/>
                </a:lnTo>
                <a:lnTo>
                  <a:pt x="2562586" y="200544"/>
                </a:lnTo>
                <a:lnTo>
                  <a:pt x="2539121" y="162238"/>
                </a:lnTo>
                <a:lnTo>
                  <a:pt x="2511413" y="127110"/>
                </a:lnTo>
                <a:lnTo>
                  <a:pt x="2479818" y="95515"/>
                </a:lnTo>
                <a:lnTo>
                  <a:pt x="2444690" y="67807"/>
                </a:lnTo>
                <a:lnTo>
                  <a:pt x="2406384" y="44342"/>
                </a:lnTo>
                <a:lnTo>
                  <a:pt x="2365254" y="25474"/>
                </a:lnTo>
                <a:lnTo>
                  <a:pt x="2321655" y="11558"/>
                </a:lnTo>
                <a:lnTo>
                  <a:pt x="2275942" y="2948"/>
                </a:lnTo>
                <a:lnTo>
                  <a:pt x="2228468" y="0"/>
                </a:lnTo>
                <a:close/>
              </a:path>
            </a:pathLst>
          </a:custGeom>
          <a:solidFill>
            <a:srgbClr val="95C11F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7" name="object 53">
            <a:extLst>
              <a:ext uri="{FF2B5EF4-FFF2-40B4-BE49-F238E27FC236}">
                <a16:creationId xmlns:a16="http://schemas.microsoft.com/office/drawing/2014/main" id="{7B051DEB-801C-C0E9-6CEB-E1CEA8967F74}"/>
              </a:ext>
            </a:extLst>
          </p:cNvPr>
          <p:cNvSpPr txBox="1"/>
          <p:nvPr/>
        </p:nvSpPr>
        <p:spPr>
          <a:xfrm>
            <a:off x="1101627" y="3418053"/>
            <a:ext cx="1689100" cy="516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3200" b="1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Join</a:t>
            </a:r>
            <a:r>
              <a:rPr sz="3200" b="1" spc="155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 </a:t>
            </a:r>
            <a:r>
              <a:rPr sz="3200" b="1" spc="-25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me</a:t>
            </a:r>
            <a:endParaRPr sz="3200" b="1" dirty="0">
              <a:latin typeface="Urbane Demi Bold" pitchFamily="2" charset="77"/>
              <a:cs typeface="Urbane 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af706b2df0154e06393a4142c6172cea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db82785c978b3aa8fe043765599337c1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A477A0-3932-46CE-B9CF-9F5B3F2DFA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F28ECB-4E7E-4EA6-BB2C-22DD51E648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Rockwell</vt:lpstr>
      <vt:lpstr>Urbane </vt:lpstr>
      <vt:lpstr>Urbane Demi Bold</vt:lpstr>
      <vt:lpstr>Urbane Light</vt:lpstr>
      <vt:lpstr>Office Theme</vt:lpstr>
      <vt:lpstr>I’m speaking at Africa Health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Ajay, Yash</cp:lastModifiedBy>
  <cp:revision>6</cp:revision>
  <dcterms:created xsi:type="dcterms:W3CDTF">2024-07-24T06:40:54Z</dcterms:created>
  <dcterms:modified xsi:type="dcterms:W3CDTF">2024-08-05T10:59:09Z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2024-07-24T00:00:00Z</vt:filetime>
  </property>
  <property fmtid="{D5CDD505-2E9C-101B-9397-08002B2CF9AE}" pid="5" name="Producer">
    <vt:lpwstr>Adobe PDF Library 17.0</vt:lpwstr>
  </property>
  <property fmtid="{D5CDD505-2E9C-101B-9397-08002B2CF9AE}" pid="6" name="MSIP_Label_2bbab825-a111-45e4-86a1-18cee0005896_Enabled">
    <vt:lpwstr>true</vt:lpwstr>
  </property>
  <property fmtid="{D5CDD505-2E9C-101B-9397-08002B2CF9AE}" pid="7" name="MSIP_Label_2bbab825-a111-45e4-86a1-18cee0005896_SetDate">
    <vt:lpwstr>2024-07-24T06:48:38Z</vt:lpwstr>
  </property>
  <property fmtid="{D5CDD505-2E9C-101B-9397-08002B2CF9AE}" pid="8" name="MSIP_Label_2bbab825-a111-45e4-86a1-18cee0005896_Method">
    <vt:lpwstr>Standard</vt:lpwstr>
  </property>
  <property fmtid="{D5CDD505-2E9C-101B-9397-08002B2CF9AE}" pid="9" name="MSIP_Label_2bbab825-a111-45e4-86a1-18cee0005896_Name">
    <vt:lpwstr>2bbab825-a111-45e4-86a1-18cee0005896</vt:lpwstr>
  </property>
  <property fmtid="{D5CDD505-2E9C-101B-9397-08002B2CF9AE}" pid="10" name="MSIP_Label_2bbab825-a111-45e4-86a1-18cee0005896_SiteId">
    <vt:lpwstr>2567d566-604c-408a-8a60-55d0dc9d9d6b</vt:lpwstr>
  </property>
  <property fmtid="{D5CDD505-2E9C-101B-9397-08002B2CF9AE}" pid="11" name="MSIP_Label_2bbab825-a111-45e4-86a1-18cee0005896_ActionId">
    <vt:lpwstr>74e7beca-178b-4675-a020-15397c50b6bc</vt:lpwstr>
  </property>
  <property fmtid="{D5CDD505-2E9C-101B-9397-08002B2CF9AE}" pid="12" name="MSIP_Label_2bbab825-a111-45e4-86a1-18cee0005896_ContentBits">
    <vt:lpwstr>2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</Properties>
</file>