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5"/>
  </p:notesMasterIdLst>
  <p:sldIdLst>
    <p:sldId id="256" r:id="rId4"/>
  </p:sldIdLst>
  <p:sldSz cx="15240000" cy="7975600"/>
  <p:notesSz cx="15240000" cy="7975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8BE141-3A82-344A-9A11-3FF5BCF96EB6}" v="3" dt="2024-07-24T06:39:04.72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51" d="100"/>
          <a:sy n="51" d="100"/>
        </p:scale>
        <p:origin x="744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604000" cy="400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632825" y="0"/>
            <a:ext cx="6604000" cy="4000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7DC48-E261-8744-A023-39D248D4FD73}" type="datetimeFigureOut">
              <a:rPr lang="en-AE" smtClean="0"/>
              <a:t>05/08/2024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48250" y="996950"/>
            <a:ext cx="5143500" cy="2692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524000" y="3838575"/>
            <a:ext cx="12192000" cy="314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575550"/>
            <a:ext cx="6604000" cy="400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632825" y="7575550"/>
            <a:ext cx="6604000" cy="400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2C1A-F92C-4646-82A4-86654DBEBAE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8622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72C1A-F92C-4646-82A4-86654DBEBAE2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0021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3000" y="2472436"/>
            <a:ext cx="12954000" cy="16748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1" i="0">
                <a:solidFill>
                  <a:schemeClr val="bg1"/>
                </a:solidFill>
                <a:latin typeface="Urbane "/>
                <a:cs typeface="Urbane 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86000" y="4466336"/>
            <a:ext cx="10668000" cy="1993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chemeClr val="bg1"/>
                </a:solidFill>
                <a:latin typeface="Urbane "/>
                <a:cs typeface="Urbane 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chemeClr val="bg1"/>
                </a:solidFill>
                <a:latin typeface="Urbane "/>
                <a:cs typeface="Urbane 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0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848600" y="1834388"/>
            <a:ext cx="66294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1" i="0">
                <a:solidFill>
                  <a:schemeClr val="bg1"/>
                </a:solidFill>
                <a:latin typeface="Urbane "/>
                <a:cs typeface="Urbane 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5177" y="423351"/>
            <a:ext cx="5040630" cy="262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1" i="0">
                <a:solidFill>
                  <a:schemeClr val="bg1"/>
                </a:solidFill>
                <a:latin typeface="Urbane "/>
                <a:cs typeface="Urbane 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000" y="1834388"/>
            <a:ext cx="13716000" cy="52638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81600" y="7417308"/>
            <a:ext cx="48768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620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2800" y="7417308"/>
            <a:ext cx="3505200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DD677-08E4-0345-0AA3-1BBD4095438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90500" y="7647940"/>
            <a:ext cx="185737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E" sz="900">
                <a:solidFill>
                  <a:srgbClr val="0078D7"/>
                </a:solidFill>
                <a:latin typeface="Rockwell" panose="02060603020205020403" pitchFamily="18" charset="77"/>
              </a:rPr>
              <a:t>Information Classification: General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11E35BD6-9B81-CACC-96D3-6A996B5D94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5240000" cy="7975600"/>
          </a:xfrm>
          <a:prstGeom prst="rect">
            <a:avLst/>
          </a:prstGeom>
        </p:spPr>
      </p:pic>
      <p:sp>
        <p:nvSpPr>
          <p:cNvPr id="52" name="object 52"/>
          <p:cNvSpPr/>
          <p:nvPr/>
        </p:nvSpPr>
        <p:spPr>
          <a:xfrm>
            <a:off x="640115" y="3608929"/>
            <a:ext cx="2607310" cy="756920"/>
          </a:xfrm>
          <a:custGeom>
            <a:avLst/>
            <a:gdLst/>
            <a:ahLst/>
            <a:cxnLst/>
            <a:rect l="l" t="t" r="r" b="b"/>
            <a:pathLst>
              <a:path w="2607310" h="756920">
                <a:moveTo>
                  <a:pt x="2228468" y="0"/>
                </a:moveTo>
                <a:lnTo>
                  <a:pt x="378459" y="0"/>
                </a:lnTo>
                <a:lnTo>
                  <a:pt x="330986" y="2948"/>
                </a:lnTo>
                <a:lnTo>
                  <a:pt x="285273" y="11558"/>
                </a:lnTo>
                <a:lnTo>
                  <a:pt x="241674" y="25474"/>
                </a:lnTo>
                <a:lnTo>
                  <a:pt x="200544" y="44342"/>
                </a:lnTo>
                <a:lnTo>
                  <a:pt x="162238" y="67807"/>
                </a:lnTo>
                <a:lnTo>
                  <a:pt x="127110" y="95515"/>
                </a:lnTo>
                <a:lnTo>
                  <a:pt x="95515" y="127110"/>
                </a:lnTo>
                <a:lnTo>
                  <a:pt x="67807" y="162238"/>
                </a:lnTo>
                <a:lnTo>
                  <a:pt x="44342" y="200544"/>
                </a:lnTo>
                <a:lnTo>
                  <a:pt x="25474" y="241674"/>
                </a:lnTo>
                <a:lnTo>
                  <a:pt x="11558" y="285273"/>
                </a:lnTo>
                <a:lnTo>
                  <a:pt x="2948" y="330986"/>
                </a:lnTo>
                <a:lnTo>
                  <a:pt x="0" y="378460"/>
                </a:lnTo>
                <a:lnTo>
                  <a:pt x="2948" y="425933"/>
                </a:lnTo>
                <a:lnTo>
                  <a:pt x="11558" y="471646"/>
                </a:lnTo>
                <a:lnTo>
                  <a:pt x="25474" y="515245"/>
                </a:lnTo>
                <a:lnTo>
                  <a:pt x="44342" y="556375"/>
                </a:lnTo>
                <a:lnTo>
                  <a:pt x="67807" y="594681"/>
                </a:lnTo>
                <a:lnTo>
                  <a:pt x="95515" y="629809"/>
                </a:lnTo>
                <a:lnTo>
                  <a:pt x="127110" y="661404"/>
                </a:lnTo>
                <a:lnTo>
                  <a:pt x="162238" y="689112"/>
                </a:lnTo>
                <a:lnTo>
                  <a:pt x="200544" y="712577"/>
                </a:lnTo>
                <a:lnTo>
                  <a:pt x="241674" y="731445"/>
                </a:lnTo>
                <a:lnTo>
                  <a:pt x="285273" y="745361"/>
                </a:lnTo>
                <a:lnTo>
                  <a:pt x="330986" y="753971"/>
                </a:lnTo>
                <a:lnTo>
                  <a:pt x="378459" y="756920"/>
                </a:lnTo>
                <a:lnTo>
                  <a:pt x="2228468" y="756920"/>
                </a:lnTo>
                <a:lnTo>
                  <a:pt x="2275942" y="753971"/>
                </a:lnTo>
                <a:lnTo>
                  <a:pt x="2321655" y="745361"/>
                </a:lnTo>
                <a:lnTo>
                  <a:pt x="2365254" y="731445"/>
                </a:lnTo>
                <a:lnTo>
                  <a:pt x="2406384" y="712577"/>
                </a:lnTo>
                <a:lnTo>
                  <a:pt x="2444690" y="689112"/>
                </a:lnTo>
                <a:lnTo>
                  <a:pt x="2479818" y="661404"/>
                </a:lnTo>
                <a:lnTo>
                  <a:pt x="2511413" y="629809"/>
                </a:lnTo>
                <a:lnTo>
                  <a:pt x="2539121" y="594681"/>
                </a:lnTo>
                <a:lnTo>
                  <a:pt x="2562586" y="556375"/>
                </a:lnTo>
                <a:lnTo>
                  <a:pt x="2581454" y="515245"/>
                </a:lnTo>
                <a:lnTo>
                  <a:pt x="2595370" y="471646"/>
                </a:lnTo>
                <a:lnTo>
                  <a:pt x="2603980" y="425933"/>
                </a:lnTo>
                <a:lnTo>
                  <a:pt x="2606929" y="378460"/>
                </a:lnTo>
                <a:lnTo>
                  <a:pt x="2603980" y="330986"/>
                </a:lnTo>
                <a:lnTo>
                  <a:pt x="2595370" y="285273"/>
                </a:lnTo>
                <a:lnTo>
                  <a:pt x="2581454" y="241674"/>
                </a:lnTo>
                <a:lnTo>
                  <a:pt x="2562586" y="200544"/>
                </a:lnTo>
                <a:lnTo>
                  <a:pt x="2539121" y="162238"/>
                </a:lnTo>
                <a:lnTo>
                  <a:pt x="2511413" y="127110"/>
                </a:lnTo>
                <a:lnTo>
                  <a:pt x="2479818" y="95515"/>
                </a:lnTo>
                <a:lnTo>
                  <a:pt x="2444690" y="67807"/>
                </a:lnTo>
                <a:lnTo>
                  <a:pt x="2406384" y="44342"/>
                </a:lnTo>
                <a:lnTo>
                  <a:pt x="2365254" y="25474"/>
                </a:lnTo>
                <a:lnTo>
                  <a:pt x="2321655" y="11558"/>
                </a:lnTo>
                <a:lnTo>
                  <a:pt x="2275942" y="2948"/>
                </a:lnTo>
                <a:lnTo>
                  <a:pt x="2228468" y="0"/>
                </a:lnTo>
                <a:close/>
              </a:path>
            </a:pathLst>
          </a:custGeom>
          <a:solidFill>
            <a:srgbClr val="95C11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101627" y="3720943"/>
            <a:ext cx="1689100" cy="5162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sz="3200" b="1" dirty="0">
                <a:solidFill>
                  <a:srgbClr val="FFFFFF"/>
                </a:solidFill>
                <a:latin typeface="Urbane Demi Bold" pitchFamily="2" charset="77"/>
                <a:cs typeface="Urbane "/>
              </a:rPr>
              <a:t>Join</a:t>
            </a:r>
            <a:r>
              <a:rPr sz="3200" b="1" spc="155" dirty="0">
                <a:solidFill>
                  <a:srgbClr val="FFFFFF"/>
                </a:solidFill>
                <a:latin typeface="Urbane Demi Bold" pitchFamily="2" charset="77"/>
                <a:cs typeface="Urbane 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Urbane Demi Bold" pitchFamily="2" charset="77"/>
                <a:cs typeface="Urbane "/>
              </a:rPr>
              <a:t>me</a:t>
            </a:r>
            <a:endParaRPr sz="3200" b="1" dirty="0">
              <a:latin typeface="Urbane Demi Bold" pitchFamily="2" charset="77"/>
              <a:cs typeface="Urbane 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E73AD6D-371E-2A52-3A70-27502CED51BD}"/>
              </a:ext>
            </a:extLst>
          </p:cNvPr>
          <p:cNvGrpSpPr/>
          <p:nvPr/>
        </p:nvGrpSpPr>
        <p:grpSpPr>
          <a:xfrm>
            <a:off x="625475" y="6386559"/>
            <a:ext cx="13979883" cy="1125722"/>
            <a:chOff x="625475" y="6386559"/>
            <a:chExt cx="13979883" cy="1125722"/>
          </a:xfrm>
        </p:grpSpPr>
        <p:sp>
          <p:nvSpPr>
            <p:cNvPr id="2" name="object 2"/>
            <p:cNvSpPr txBox="1"/>
            <p:nvPr/>
          </p:nvSpPr>
          <p:spPr>
            <a:xfrm>
              <a:off x="625475" y="6793593"/>
              <a:ext cx="7351859" cy="347531"/>
            </a:xfrm>
            <a:prstGeom prst="rect">
              <a:avLst/>
            </a:prstGeom>
          </p:spPr>
          <p:txBody>
            <a:bodyPr vert="horz" wrap="square" lIns="0" tIns="1003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790"/>
                </a:spcBef>
              </a:pPr>
              <a:r>
                <a:rPr lang="en-US" sz="1600" b="1" spc="-10" dirty="0">
                  <a:solidFill>
                    <a:srgbClr val="4D4D55"/>
                  </a:solidFill>
                  <a:latin typeface="Urbane Demi Bold" pitchFamily="2" charset="77"/>
                  <a:cs typeface="Urbane "/>
                </a:rPr>
                <a:t>22-</a:t>
              </a:r>
              <a:r>
                <a:rPr lang="en-US" sz="1600" b="1" dirty="0">
                  <a:solidFill>
                    <a:srgbClr val="4D4D55"/>
                  </a:solidFill>
                  <a:latin typeface="Urbane Demi Bold" pitchFamily="2" charset="77"/>
                  <a:cs typeface="Urbane "/>
                </a:rPr>
                <a:t>24</a:t>
              </a:r>
              <a:r>
                <a:rPr lang="en-US" sz="1600" b="1" spc="-35" dirty="0">
                  <a:solidFill>
                    <a:srgbClr val="4D4D55"/>
                  </a:solidFill>
                  <a:latin typeface="Urbane Demi Bold" pitchFamily="2" charset="77"/>
                  <a:cs typeface="Urbane "/>
                </a:rPr>
                <a:t> </a:t>
              </a:r>
              <a:r>
                <a:rPr lang="en-US" sz="1600" b="1" dirty="0">
                  <a:solidFill>
                    <a:srgbClr val="4D4D55"/>
                  </a:solidFill>
                  <a:latin typeface="Urbane Demi Bold" pitchFamily="2" charset="77"/>
                  <a:cs typeface="Urbane "/>
                </a:rPr>
                <a:t>October</a:t>
              </a:r>
              <a:r>
                <a:rPr lang="en-US" sz="1600" b="1" spc="-30" dirty="0">
                  <a:solidFill>
                    <a:srgbClr val="4D4D55"/>
                  </a:solidFill>
                  <a:latin typeface="Urbane Demi Bold" pitchFamily="2" charset="77"/>
                  <a:cs typeface="Urbane "/>
                </a:rPr>
                <a:t> </a:t>
              </a:r>
              <a:r>
                <a:rPr lang="en-US" sz="1600" b="1" spc="-20" dirty="0">
                  <a:solidFill>
                    <a:srgbClr val="4D4D55"/>
                  </a:solidFill>
                  <a:latin typeface="Urbane Demi Bold" pitchFamily="2" charset="77"/>
                  <a:cs typeface="Urbane "/>
                </a:rPr>
                <a:t>2024</a:t>
              </a:r>
              <a:endParaRPr lang="en-US" sz="1600" b="1" dirty="0">
                <a:latin typeface="Urbane Demi Bold" pitchFamily="2" charset="77"/>
                <a:cs typeface="Urbane "/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9B76D5E-D1AE-5F0D-53C5-44BB8100B060}"/>
                </a:ext>
              </a:extLst>
            </p:cNvPr>
            <p:cNvGrpSpPr/>
            <p:nvPr/>
          </p:nvGrpSpPr>
          <p:grpSpPr>
            <a:xfrm>
              <a:off x="8245477" y="6386559"/>
              <a:ext cx="6359881" cy="1125722"/>
              <a:chOff x="8245477" y="6240401"/>
              <a:chExt cx="6359881" cy="1125722"/>
            </a:xfrm>
          </p:grpSpPr>
          <p:grpSp>
            <p:nvGrpSpPr>
              <p:cNvPr id="3" name="object 3"/>
              <p:cNvGrpSpPr/>
              <p:nvPr/>
            </p:nvGrpSpPr>
            <p:grpSpPr>
              <a:xfrm>
                <a:off x="8245477" y="6796375"/>
                <a:ext cx="1012825" cy="276225"/>
                <a:chOff x="8245477" y="6796375"/>
                <a:chExt cx="1012825" cy="276225"/>
              </a:xfrm>
            </p:grpSpPr>
            <p:pic>
              <p:nvPicPr>
                <p:cNvPr id="4" name="object 4"/>
                <p:cNvPicPr/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8245477" y="6815837"/>
                  <a:ext cx="250596" cy="251637"/>
                </a:xfrm>
                <a:prstGeom prst="rect">
                  <a:avLst/>
                </a:prstGeom>
              </p:spPr>
            </p:pic>
            <p:sp>
              <p:nvSpPr>
                <p:cNvPr id="5" name="object 5"/>
                <p:cNvSpPr/>
                <p:nvPr/>
              </p:nvSpPr>
              <p:spPr>
                <a:xfrm>
                  <a:off x="8494777" y="6796375"/>
                  <a:ext cx="132080" cy="271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79" h="271145">
                      <a:moveTo>
                        <a:pt x="96621" y="0"/>
                      </a:moveTo>
                      <a:lnTo>
                        <a:pt x="66462" y="4033"/>
                      </a:lnTo>
                      <a:lnTo>
                        <a:pt x="44837" y="16114"/>
                      </a:lnTo>
                      <a:lnTo>
                        <a:pt x="31813" y="36213"/>
                      </a:lnTo>
                      <a:lnTo>
                        <a:pt x="27457" y="64300"/>
                      </a:lnTo>
                      <a:lnTo>
                        <a:pt x="27457" y="72288"/>
                      </a:lnTo>
                      <a:lnTo>
                        <a:pt x="0" y="72288"/>
                      </a:lnTo>
                      <a:lnTo>
                        <a:pt x="0" y="102527"/>
                      </a:lnTo>
                      <a:lnTo>
                        <a:pt x="27457" y="102527"/>
                      </a:lnTo>
                      <a:lnTo>
                        <a:pt x="27457" y="271106"/>
                      </a:lnTo>
                      <a:lnTo>
                        <a:pt x="66738" y="271106"/>
                      </a:lnTo>
                      <a:lnTo>
                        <a:pt x="66738" y="102527"/>
                      </a:lnTo>
                      <a:lnTo>
                        <a:pt x="122694" y="102527"/>
                      </a:lnTo>
                      <a:lnTo>
                        <a:pt x="122694" y="72288"/>
                      </a:lnTo>
                      <a:lnTo>
                        <a:pt x="66738" y="72288"/>
                      </a:lnTo>
                      <a:lnTo>
                        <a:pt x="66738" y="65341"/>
                      </a:lnTo>
                      <a:lnTo>
                        <a:pt x="69034" y="50137"/>
                      </a:lnTo>
                      <a:lnTo>
                        <a:pt x="75987" y="39398"/>
                      </a:lnTo>
                      <a:lnTo>
                        <a:pt x="87698" y="33026"/>
                      </a:lnTo>
                      <a:lnTo>
                        <a:pt x="104267" y="30924"/>
                      </a:lnTo>
                      <a:lnTo>
                        <a:pt x="111569" y="30924"/>
                      </a:lnTo>
                      <a:lnTo>
                        <a:pt x="118872" y="31280"/>
                      </a:lnTo>
                      <a:lnTo>
                        <a:pt x="126174" y="32664"/>
                      </a:lnTo>
                      <a:lnTo>
                        <a:pt x="131737" y="3124"/>
                      </a:lnTo>
                      <a:lnTo>
                        <a:pt x="124146" y="1902"/>
                      </a:lnTo>
                      <a:lnTo>
                        <a:pt x="115350" y="909"/>
                      </a:lnTo>
                      <a:lnTo>
                        <a:pt x="105969" y="243"/>
                      </a:lnTo>
                      <a:lnTo>
                        <a:pt x="96621" y="0"/>
                      </a:lnTo>
                      <a:close/>
                    </a:path>
                  </a:pathLst>
                </a:custGeom>
                <a:solidFill>
                  <a:srgbClr val="4F545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6" name="object 6"/>
                <p:cNvPicPr/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8640959" y="6867237"/>
                  <a:ext cx="108788" cy="200245"/>
                </a:xfrm>
                <a:prstGeom prst="rect">
                  <a:avLst/>
                </a:prstGeom>
              </p:spPr>
            </p:pic>
            <p:sp>
              <p:nvSpPr>
                <p:cNvPr id="7" name="object 7"/>
                <p:cNvSpPr/>
                <p:nvPr/>
              </p:nvSpPr>
              <p:spPr>
                <a:xfrm>
                  <a:off x="8768652" y="6798110"/>
                  <a:ext cx="46355" cy="26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54" h="269875">
                      <a:moveTo>
                        <a:pt x="22936" y="0"/>
                      </a:moveTo>
                      <a:lnTo>
                        <a:pt x="13780" y="1400"/>
                      </a:lnTo>
                      <a:lnTo>
                        <a:pt x="6515" y="5473"/>
                      </a:lnTo>
                      <a:lnTo>
                        <a:pt x="1726" y="12022"/>
                      </a:lnTo>
                      <a:lnTo>
                        <a:pt x="0" y="20853"/>
                      </a:lnTo>
                      <a:lnTo>
                        <a:pt x="1726" y="29539"/>
                      </a:lnTo>
                      <a:lnTo>
                        <a:pt x="6515" y="36104"/>
                      </a:lnTo>
                      <a:lnTo>
                        <a:pt x="13780" y="40257"/>
                      </a:lnTo>
                      <a:lnTo>
                        <a:pt x="22936" y="41706"/>
                      </a:lnTo>
                      <a:lnTo>
                        <a:pt x="31858" y="40257"/>
                      </a:lnTo>
                      <a:lnTo>
                        <a:pt x="39277" y="36104"/>
                      </a:lnTo>
                      <a:lnTo>
                        <a:pt x="44349" y="29539"/>
                      </a:lnTo>
                      <a:lnTo>
                        <a:pt x="46228" y="20853"/>
                      </a:lnTo>
                      <a:lnTo>
                        <a:pt x="44349" y="12022"/>
                      </a:lnTo>
                      <a:lnTo>
                        <a:pt x="39277" y="5473"/>
                      </a:lnTo>
                      <a:lnTo>
                        <a:pt x="31858" y="1400"/>
                      </a:lnTo>
                      <a:lnTo>
                        <a:pt x="22936" y="0"/>
                      </a:lnTo>
                      <a:close/>
                    </a:path>
                    <a:path w="46354" h="269875">
                      <a:moveTo>
                        <a:pt x="42062" y="70548"/>
                      </a:moveTo>
                      <a:lnTo>
                        <a:pt x="3479" y="70548"/>
                      </a:lnTo>
                      <a:lnTo>
                        <a:pt x="3479" y="269366"/>
                      </a:lnTo>
                      <a:lnTo>
                        <a:pt x="42062" y="269366"/>
                      </a:lnTo>
                      <a:lnTo>
                        <a:pt x="42062" y="70548"/>
                      </a:lnTo>
                      <a:close/>
                    </a:path>
                  </a:pathLst>
                </a:custGeom>
                <a:solidFill>
                  <a:srgbClr val="4F545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8" name="object 8"/>
                <p:cNvPicPr/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8843063" y="6864845"/>
                  <a:ext cx="190817" cy="206451"/>
                </a:xfrm>
                <a:prstGeom prst="rect">
                  <a:avLst/>
                </a:prstGeom>
              </p:spPr>
            </p:pic>
            <p:pic>
              <p:nvPicPr>
                <p:cNvPr id="9" name="object 9"/>
                <p:cNvPicPr/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9057192" y="6864845"/>
                  <a:ext cx="200545" cy="207149"/>
                </a:xfrm>
                <a:prstGeom prst="rect">
                  <a:avLst/>
                </a:prstGeom>
              </p:spPr>
            </p:pic>
          </p:grpSp>
          <p:grpSp>
            <p:nvGrpSpPr>
              <p:cNvPr id="10" name="object 10"/>
              <p:cNvGrpSpPr/>
              <p:nvPr/>
            </p:nvGrpSpPr>
            <p:grpSpPr>
              <a:xfrm>
                <a:off x="9405794" y="6320902"/>
                <a:ext cx="1651635" cy="751205"/>
                <a:chOff x="9405794" y="6320902"/>
                <a:chExt cx="1651635" cy="751205"/>
              </a:xfrm>
            </p:grpSpPr>
            <p:sp>
              <p:nvSpPr>
                <p:cNvPr id="11" name="object 11"/>
                <p:cNvSpPr/>
                <p:nvPr/>
              </p:nvSpPr>
              <p:spPr>
                <a:xfrm>
                  <a:off x="9405785" y="6815835"/>
                  <a:ext cx="200660" cy="25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659" h="251459">
                      <a:moveTo>
                        <a:pt x="200202" y="0"/>
                      </a:moveTo>
                      <a:lnTo>
                        <a:pt x="159880" y="0"/>
                      </a:lnTo>
                      <a:lnTo>
                        <a:pt x="159880" y="106680"/>
                      </a:lnTo>
                      <a:lnTo>
                        <a:pt x="40322" y="106680"/>
                      </a:lnTo>
                      <a:lnTo>
                        <a:pt x="40322" y="0"/>
                      </a:lnTo>
                      <a:lnTo>
                        <a:pt x="0" y="0"/>
                      </a:lnTo>
                      <a:lnTo>
                        <a:pt x="0" y="106680"/>
                      </a:lnTo>
                      <a:lnTo>
                        <a:pt x="0" y="140970"/>
                      </a:lnTo>
                      <a:lnTo>
                        <a:pt x="0" y="251460"/>
                      </a:lnTo>
                      <a:lnTo>
                        <a:pt x="40322" y="251460"/>
                      </a:lnTo>
                      <a:lnTo>
                        <a:pt x="40322" y="140970"/>
                      </a:lnTo>
                      <a:lnTo>
                        <a:pt x="159880" y="140970"/>
                      </a:lnTo>
                      <a:lnTo>
                        <a:pt x="159880" y="251460"/>
                      </a:lnTo>
                      <a:lnTo>
                        <a:pt x="200202" y="251460"/>
                      </a:lnTo>
                      <a:lnTo>
                        <a:pt x="200202" y="140970"/>
                      </a:lnTo>
                      <a:lnTo>
                        <a:pt x="200202" y="106680"/>
                      </a:lnTo>
                      <a:lnTo>
                        <a:pt x="200202" y="0"/>
                      </a:lnTo>
                      <a:close/>
                    </a:path>
                  </a:pathLst>
                </a:custGeom>
                <a:solidFill>
                  <a:srgbClr val="4F545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2" name="object 12"/>
                <p:cNvPicPr/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9643696" y="6864845"/>
                  <a:ext cx="197078" cy="206451"/>
                </a:xfrm>
                <a:prstGeom prst="rect">
                  <a:avLst/>
                </a:prstGeom>
              </p:spPr>
            </p:pic>
            <p:pic>
              <p:nvPicPr>
                <p:cNvPr id="13" name="object 13"/>
                <p:cNvPicPr/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9866548" y="6864845"/>
                  <a:ext cx="200558" cy="207149"/>
                </a:xfrm>
                <a:prstGeom prst="rect">
                  <a:avLst/>
                </a:prstGeom>
              </p:spPr>
            </p:pic>
            <p:sp>
              <p:nvSpPr>
                <p:cNvPr id="14" name="object 14"/>
                <p:cNvSpPr/>
                <p:nvPr/>
              </p:nvSpPr>
              <p:spPr>
                <a:xfrm>
                  <a:off x="10110469" y="6804012"/>
                  <a:ext cx="39370" cy="2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70" h="263525">
                      <a:moveTo>
                        <a:pt x="39281" y="0"/>
                      </a:moveTo>
                      <a:lnTo>
                        <a:pt x="0" y="0"/>
                      </a:lnTo>
                      <a:lnTo>
                        <a:pt x="0" y="263461"/>
                      </a:lnTo>
                      <a:lnTo>
                        <a:pt x="39281" y="263461"/>
                      </a:lnTo>
                      <a:lnTo>
                        <a:pt x="39281" y="0"/>
                      </a:lnTo>
                      <a:close/>
                    </a:path>
                  </a:pathLst>
                </a:custGeom>
                <a:solidFill>
                  <a:srgbClr val="4F545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5" name="object 15"/>
                <p:cNvPicPr/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0173018" y="6823829"/>
                  <a:ext cx="130340" cy="246430"/>
                </a:xfrm>
                <a:prstGeom prst="rect">
                  <a:avLst/>
                </a:prstGeom>
              </p:spPr>
            </p:pic>
            <p:sp>
              <p:nvSpPr>
                <p:cNvPr id="16" name="object 16"/>
                <p:cNvSpPr/>
                <p:nvPr/>
              </p:nvSpPr>
              <p:spPr>
                <a:xfrm>
                  <a:off x="10326995" y="6804014"/>
                  <a:ext cx="184785" cy="26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84" h="263525">
                      <a:moveTo>
                        <a:pt x="38925" y="0"/>
                      </a:moveTo>
                      <a:lnTo>
                        <a:pt x="0" y="0"/>
                      </a:lnTo>
                      <a:lnTo>
                        <a:pt x="0" y="263461"/>
                      </a:lnTo>
                      <a:lnTo>
                        <a:pt x="38925" y="263461"/>
                      </a:lnTo>
                      <a:lnTo>
                        <a:pt x="38925" y="163360"/>
                      </a:lnTo>
                      <a:lnTo>
                        <a:pt x="42047" y="133747"/>
                      </a:lnTo>
                      <a:lnTo>
                        <a:pt x="51654" y="112309"/>
                      </a:lnTo>
                      <a:lnTo>
                        <a:pt x="68104" y="99277"/>
                      </a:lnTo>
                      <a:lnTo>
                        <a:pt x="91757" y="94881"/>
                      </a:lnTo>
                      <a:lnTo>
                        <a:pt x="115664" y="98618"/>
                      </a:lnTo>
                      <a:lnTo>
                        <a:pt x="132338" y="110177"/>
                      </a:lnTo>
                      <a:lnTo>
                        <a:pt x="142104" y="130077"/>
                      </a:lnTo>
                      <a:lnTo>
                        <a:pt x="145288" y="158838"/>
                      </a:lnTo>
                      <a:lnTo>
                        <a:pt x="145288" y="263461"/>
                      </a:lnTo>
                      <a:lnTo>
                        <a:pt x="184213" y="263461"/>
                      </a:lnTo>
                      <a:lnTo>
                        <a:pt x="184213" y="155714"/>
                      </a:lnTo>
                      <a:lnTo>
                        <a:pt x="179047" y="113082"/>
                      </a:lnTo>
                      <a:lnTo>
                        <a:pt x="163747" y="83680"/>
                      </a:lnTo>
                      <a:lnTo>
                        <a:pt x="138607" y="66660"/>
                      </a:lnTo>
                      <a:lnTo>
                        <a:pt x="103924" y="61175"/>
                      </a:lnTo>
                      <a:lnTo>
                        <a:pt x="79932" y="64091"/>
                      </a:lnTo>
                      <a:lnTo>
                        <a:pt x="61123" y="72253"/>
                      </a:lnTo>
                      <a:lnTo>
                        <a:pt x="47465" y="84782"/>
                      </a:lnTo>
                      <a:lnTo>
                        <a:pt x="38925" y="100799"/>
                      </a:lnTo>
                      <a:lnTo>
                        <a:pt x="38925" y="0"/>
                      </a:lnTo>
                      <a:close/>
                    </a:path>
                  </a:pathLst>
                </a:custGeom>
                <a:solidFill>
                  <a:srgbClr val="4F545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17" name="object 17"/>
                <p:cNvPicPr/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10513899" y="6504148"/>
                  <a:ext cx="183248" cy="176656"/>
                </a:xfrm>
                <a:prstGeom prst="rect">
                  <a:avLst/>
                </a:prstGeom>
              </p:spPr>
            </p:pic>
            <p:pic>
              <p:nvPicPr>
                <p:cNvPr id="18" name="object 18"/>
                <p:cNvPicPr/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0873800" y="6504148"/>
                  <a:ext cx="183248" cy="176656"/>
                </a:xfrm>
                <a:prstGeom prst="rect">
                  <a:avLst/>
                </a:prstGeom>
              </p:spPr>
            </p:pic>
            <p:sp>
              <p:nvSpPr>
                <p:cNvPr id="19" name="object 19"/>
                <p:cNvSpPr/>
                <p:nvPr/>
              </p:nvSpPr>
              <p:spPr>
                <a:xfrm>
                  <a:off x="10520593" y="6504151"/>
                  <a:ext cx="353695" cy="360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695" h="360045">
                      <a:moveTo>
                        <a:pt x="0" y="0"/>
                      </a:moveTo>
                      <a:lnTo>
                        <a:pt x="46928" y="6329"/>
                      </a:lnTo>
                      <a:lnTo>
                        <a:pt x="89107" y="24144"/>
                      </a:lnTo>
                      <a:lnTo>
                        <a:pt x="124842" y="51765"/>
                      </a:lnTo>
                      <a:lnTo>
                        <a:pt x="152450" y="87509"/>
                      </a:lnTo>
                      <a:lnTo>
                        <a:pt x="170248" y="129696"/>
                      </a:lnTo>
                      <a:lnTo>
                        <a:pt x="176555" y="176644"/>
                      </a:lnTo>
                      <a:lnTo>
                        <a:pt x="176555" y="356908"/>
                      </a:lnTo>
                      <a:lnTo>
                        <a:pt x="179552" y="359905"/>
                      </a:lnTo>
                      <a:lnTo>
                        <a:pt x="350215" y="359905"/>
                      </a:lnTo>
                      <a:lnTo>
                        <a:pt x="353212" y="356908"/>
                      </a:lnTo>
                      <a:lnTo>
                        <a:pt x="351901" y="307869"/>
                      </a:lnTo>
                      <a:lnTo>
                        <a:pt x="347122" y="262863"/>
                      </a:lnTo>
                      <a:lnTo>
                        <a:pt x="337610" y="219606"/>
                      </a:lnTo>
                      <a:lnTo>
                        <a:pt x="322097" y="179501"/>
                      </a:lnTo>
                      <a:lnTo>
                        <a:pt x="290681" y="130451"/>
                      </a:lnTo>
                      <a:lnTo>
                        <a:pt x="260259" y="95799"/>
                      </a:lnTo>
                      <a:lnTo>
                        <a:pt x="225605" y="65380"/>
                      </a:lnTo>
                      <a:lnTo>
                        <a:pt x="187159" y="39636"/>
                      </a:lnTo>
                      <a:lnTo>
                        <a:pt x="136013" y="18002"/>
                      </a:lnTo>
                      <a:lnTo>
                        <a:pt x="91782" y="7512"/>
                      </a:lnTo>
                      <a:lnTo>
                        <a:pt x="45799" y="17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938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" name="object 20"/>
                <p:cNvSpPr/>
                <p:nvPr/>
              </p:nvSpPr>
              <p:spPr>
                <a:xfrm>
                  <a:off x="10697151" y="6320902"/>
                  <a:ext cx="353695" cy="360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695" h="360045">
                      <a:moveTo>
                        <a:pt x="173659" y="0"/>
                      </a:moveTo>
                      <a:lnTo>
                        <a:pt x="2997" y="0"/>
                      </a:lnTo>
                      <a:lnTo>
                        <a:pt x="0" y="2984"/>
                      </a:lnTo>
                      <a:lnTo>
                        <a:pt x="0" y="6680"/>
                      </a:lnTo>
                      <a:lnTo>
                        <a:pt x="1311" y="52035"/>
                      </a:lnTo>
                      <a:lnTo>
                        <a:pt x="6089" y="97042"/>
                      </a:lnTo>
                      <a:lnTo>
                        <a:pt x="15601" y="140298"/>
                      </a:lnTo>
                      <a:lnTo>
                        <a:pt x="31114" y="180403"/>
                      </a:lnTo>
                      <a:lnTo>
                        <a:pt x="62535" y="229448"/>
                      </a:lnTo>
                      <a:lnTo>
                        <a:pt x="92954" y="264104"/>
                      </a:lnTo>
                      <a:lnTo>
                        <a:pt x="127606" y="294524"/>
                      </a:lnTo>
                      <a:lnTo>
                        <a:pt x="166052" y="320268"/>
                      </a:lnTo>
                      <a:lnTo>
                        <a:pt x="217206" y="341901"/>
                      </a:lnTo>
                      <a:lnTo>
                        <a:pt x="261440" y="352388"/>
                      </a:lnTo>
                      <a:lnTo>
                        <a:pt x="307425" y="358144"/>
                      </a:lnTo>
                      <a:lnTo>
                        <a:pt x="353225" y="359905"/>
                      </a:lnTo>
                      <a:lnTo>
                        <a:pt x="306284" y="353575"/>
                      </a:lnTo>
                      <a:lnTo>
                        <a:pt x="264107" y="335757"/>
                      </a:lnTo>
                      <a:lnTo>
                        <a:pt x="228374" y="308135"/>
                      </a:lnTo>
                      <a:lnTo>
                        <a:pt x="200767" y="272390"/>
                      </a:lnTo>
                      <a:lnTo>
                        <a:pt x="182968" y="230204"/>
                      </a:lnTo>
                      <a:lnTo>
                        <a:pt x="176757" y="184010"/>
                      </a:lnTo>
                      <a:lnTo>
                        <a:pt x="176656" y="2984"/>
                      </a:lnTo>
                      <a:lnTo>
                        <a:pt x="173659" y="0"/>
                      </a:lnTo>
                      <a:close/>
                    </a:path>
                  </a:pathLst>
                </a:custGeom>
                <a:solidFill>
                  <a:srgbClr val="96C11E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21" name="object 21"/>
              <p:cNvGrpSpPr/>
              <p:nvPr/>
            </p:nvGrpSpPr>
            <p:grpSpPr>
              <a:xfrm>
                <a:off x="9323660" y="7247760"/>
                <a:ext cx="650875" cy="115570"/>
                <a:chOff x="9323660" y="7247760"/>
                <a:chExt cx="650875" cy="115570"/>
              </a:xfrm>
            </p:grpSpPr>
            <p:pic>
              <p:nvPicPr>
                <p:cNvPr id="22" name="object 22"/>
                <p:cNvPicPr/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9323660" y="7254442"/>
                  <a:ext cx="146467" cy="108430"/>
                </a:xfrm>
                <a:prstGeom prst="rect">
                  <a:avLst/>
                </a:prstGeom>
              </p:spPr>
            </p:pic>
            <p:pic>
              <p:nvPicPr>
                <p:cNvPr id="23" name="object 23"/>
                <p:cNvPicPr/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9512731" y="7247760"/>
                  <a:ext cx="461617" cy="94603"/>
                </a:xfrm>
                <a:prstGeom prst="rect">
                  <a:avLst/>
                </a:prstGeom>
              </p:spPr>
            </p:pic>
          </p:grpSp>
          <p:pic>
            <p:nvPicPr>
              <p:cNvPr id="24" name="object 24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0019341" y="7250384"/>
                <a:ext cx="498364" cy="91979"/>
              </a:xfrm>
              <a:prstGeom prst="rect">
                <a:avLst/>
              </a:prstGeom>
            </p:spPr>
          </p:pic>
          <p:grpSp>
            <p:nvGrpSpPr>
              <p:cNvPr id="25" name="object 25"/>
              <p:cNvGrpSpPr/>
              <p:nvPr/>
            </p:nvGrpSpPr>
            <p:grpSpPr>
              <a:xfrm>
                <a:off x="11591638" y="6805305"/>
                <a:ext cx="1336040" cy="269240"/>
                <a:chOff x="11591638" y="6805305"/>
                <a:chExt cx="1336040" cy="269240"/>
              </a:xfrm>
            </p:grpSpPr>
            <p:sp>
              <p:nvSpPr>
                <p:cNvPr id="26" name="object 26"/>
                <p:cNvSpPr/>
                <p:nvPr/>
              </p:nvSpPr>
              <p:spPr>
                <a:xfrm>
                  <a:off x="11591638" y="6817168"/>
                  <a:ext cx="328295" cy="252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295" h="252729">
                      <a:moveTo>
                        <a:pt x="282486" y="0"/>
                      </a:moveTo>
                      <a:lnTo>
                        <a:pt x="233654" y="0"/>
                      </a:lnTo>
                      <a:lnTo>
                        <a:pt x="163906" y="209943"/>
                      </a:lnTo>
                      <a:lnTo>
                        <a:pt x="94157" y="0"/>
                      </a:lnTo>
                      <a:lnTo>
                        <a:pt x="45339" y="0"/>
                      </a:lnTo>
                      <a:lnTo>
                        <a:pt x="0" y="252488"/>
                      </a:lnTo>
                      <a:lnTo>
                        <a:pt x="40805" y="252488"/>
                      </a:lnTo>
                      <a:lnTo>
                        <a:pt x="76720" y="54406"/>
                      </a:lnTo>
                      <a:lnTo>
                        <a:pt x="143687" y="252488"/>
                      </a:lnTo>
                      <a:lnTo>
                        <a:pt x="184137" y="252488"/>
                      </a:lnTo>
                      <a:lnTo>
                        <a:pt x="251104" y="54406"/>
                      </a:lnTo>
                      <a:lnTo>
                        <a:pt x="287020" y="252488"/>
                      </a:lnTo>
                      <a:lnTo>
                        <a:pt x="327825" y="252488"/>
                      </a:lnTo>
                      <a:lnTo>
                        <a:pt x="282486" y="0"/>
                      </a:lnTo>
                      <a:close/>
                    </a:path>
                  </a:pathLst>
                </a:custGeom>
                <a:solidFill>
                  <a:srgbClr val="4F545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27" name="object 27"/>
                <p:cNvPicPr/>
                <p:nvPr/>
              </p:nvPicPr>
              <p:blipFill>
                <a:blip r:embed="rId16" cstate="print"/>
                <a:stretch>
                  <a:fillRect/>
                </a:stretch>
              </p:blipFill>
              <p:spPr>
                <a:xfrm>
                  <a:off x="11939217" y="6866337"/>
                  <a:ext cx="197739" cy="207149"/>
                </a:xfrm>
                <a:prstGeom prst="rect">
                  <a:avLst/>
                </a:prstGeom>
              </p:spPr>
            </p:pic>
            <p:sp>
              <p:nvSpPr>
                <p:cNvPr id="28" name="object 28"/>
                <p:cNvSpPr/>
                <p:nvPr/>
              </p:nvSpPr>
              <p:spPr>
                <a:xfrm>
                  <a:off x="12162815" y="6805308"/>
                  <a:ext cx="284480" cy="269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479" h="269240">
                      <a:moveTo>
                        <a:pt x="201231" y="12"/>
                      </a:moveTo>
                      <a:lnTo>
                        <a:pt x="163207" y="12"/>
                      </a:lnTo>
                      <a:lnTo>
                        <a:pt x="163207" y="164617"/>
                      </a:lnTo>
                      <a:lnTo>
                        <a:pt x="158762" y="194221"/>
                      </a:lnTo>
                      <a:lnTo>
                        <a:pt x="146215" y="216484"/>
                      </a:lnTo>
                      <a:lnTo>
                        <a:pt x="126657" y="230568"/>
                      </a:lnTo>
                      <a:lnTo>
                        <a:pt x="126479" y="230568"/>
                      </a:lnTo>
                      <a:lnTo>
                        <a:pt x="101485" y="235407"/>
                      </a:lnTo>
                      <a:lnTo>
                        <a:pt x="75984" y="230568"/>
                      </a:lnTo>
                      <a:lnTo>
                        <a:pt x="56286" y="216623"/>
                      </a:lnTo>
                      <a:lnTo>
                        <a:pt x="43573" y="194360"/>
                      </a:lnTo>
                      <a:lnTo>
                        <a:pt x="39065" y="164617"/>
                      </a:lnTo>
                      <a:lnTo>
                        <a:pt x="43535" y="135216"/>
                      </a:lnTo>
                      <a:lnTo>
                        <a:pt x="43561" y="135077"/>
                      </a:lnTo>
                      <a:lnTo>
                        <a:pt x="56121" y="113042"/>
                      </a:lnTo>
                      <a:lnTo>
                        <a:pt x="56197" y="112915"/>
                      </a:lnTo>
                      <a:lnTo>
                        <a:pt x="75628" y="99047"/>
                      </a:lnTo>
                      <a:lnTo>
                        <a:pt x="75450" y="99047"/>
                      </a:lnTo>
                      <a:lnTo>
                        <a:pt x="100787" y="94170"/>
                      </a:lnTo>
                      <a:lnTo>
                        <a:pt x="126276" y="99047"/>
                      </a:lnTo>
                      <a:lnTo>
                        <a:pt x="145986" y="113042"/>
                      </a:lnTo>
                      <a:lnTo>
                        <a:pt x="158623" y="135077"/>
                      </a:lnTo>
                      <a:lnTo>
                        <a:pt x="158699" y="135216"/>
                      </a:lnTo>
                      <a:lnTo>
                        <a:pt x="163207" y="164617"/>
                      </a:lnTo>
                      <a:lnTo>
                        <a:pt x="163207" y="12"/>
                      </a:lnTo>
                      <a:lnTo>
                        <a:pt x="162166" y="12"/>
                      </a:lnTo>
                      <a:lnTo>
                        <a:pt x="162166" y="103936"/>
                      </a:lnTo>
                      <a:lnTo>
                        <a:pt x="156121" y="94170"/>
                      </a:lnTo>
                      <a:lnTo>
                        <a:pt x="150812" y="85610"/>
                      </a:lnTo>
                      <a:lnTo>
                        <a:pt x="134353" y="72148"/>
                      </a:lnTo>
                      <a:lnTo>
                        <a:pt x="114109" y="63868"/>
                      </a:lnTo>
                      <a:lnTo>
                        <a:pt x="91376" y="61036"/>
                      </a:lnTo>
                      <a:lnTo>
                        <a:pt x="56197" y="67564"/>
                      </a:lnTo>
                      <a:lnTo>
                        <a:pt x="27114" y="87058"/>
                      </a:lnTo>
                      <a:lnTo>
                        <a:pt x="7315" y="119443"/>
                      </a:lnTo>
                      <a:lnTo>
                        <a:pt x="0" y="164617"/>
                      </a:lnTo>
                      <a:lnTo>
                        <a:pt x="7366" y="210045"/>
                      </a:lnTo>
                      <a:lnTo>
                        <a:pt x="27292" y="242646"/>
                      </a:lnTo>
                      <a:lnTo>
                        <a:pt x="56502" y="262318"/>
                      </a:lnTo>
                      <a:lnTo>
                        <a:pt x="91719" y="268897"/>
                      </a:lnTo>
                      <a:lnTo>
                        <a:pt x="114249" y="266026"/>
                      </a:lnTo>
                      <a:lnTo>
                        <a:pt x="134404" y="257695"/>
                      </a:lnTo>
                      <a:lnTo>
                        <a:pt x="150812" y="244322"/>
                      </a:lnTo>
                      <a:lnTo>
                        <a:pt x="156438" y="235407"/>
                      </a:lnTo>
                      <a:lnTo>
                        <a:pt x="162166" y="226339"/>
                      </a:lnTo>
                      <a:lnTo>
                        <a:pt x="162166" y="264007"/>
                      </a:lnTo>
                      <a:lnTo>
                        <a:pt x="201231" y="264007"/>
                      </a:lnTo>
                      <a:lnTo>
                        <a:pt x="201231" y="226339"/>
                      </a:lnTo>
                      <a:lnTo>
                        <a:pt x="201231" y="103936"/>
                      </a:lnTo>
                      <a:lnTo>
                        <a:pt x="201231" y="12"/>
                      </a:lnTo>
                      <a:close/>
                    </a:path>
                    <a:path w="284479" h="269240">
                      <a:moveTo>
                        <a:pt x="284137" y="0"/>
                      </a:moveTo>
                      <a:lnTo>
                        <a:pt x="244741" y="0"/>
                      </a:lnTo>
                      <a:lnTo>
                        <a:pt x="244741" y="264350"/>
                      </a:lnTo>
                      <a:lnTo>
                        <a:pt x="284137" y="264350"/>
                      </a:lnTo>
                      <a:lnTo>
                        <a:pt x="284137" y="0"/>
                      </a:lnTo>
                      <a:close/>
                    </a:path>
                  </a:pathLst>
                </a:custGeom>
                <a:solidFill>
                  <a:srgbClr val="4F545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29" name="object 29"/>
                <p:cNvPicPr/>
                <p:nvPr/>
              </p:nvPicPr>
              <p:blipFill>
                <a:blip r:embed="rId17" cstate="print"/>
                <a:stretch>
                  <a:fillRect/>
                </a:stretch>
              </p:blipFill>
              <p:spPr>
                <a:xfrm>
                  <a:off x="12481002" y="6866337"/>
                  <a:ext cx="201218" cy="207860"/>
                </a:xfrm>
                <a:prstGeom prst="rect">
                  <a:avLst/>
                </a:prstGeom>
              </p:spPr>
            </p:pic>
            <p:sp>
              <p:nvSpPr>
                <p:cNvPr id="30" name="object 30"/>
                <p:cNvSpPr/>
                <p:nvPr/>
              </p:nvSpPr>
              <p:spPr>
                <a:xfrm>
                  <a:off x="12725839" y="6805305"/>
                  <a:ext cx="201295" cy="269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95" h="269240">
                      <a:moveTo>
                        <a:pt x="68966" y="226339"/>
                      </a:moveTo>
                      <a:lnTo>
                        <a:pt x="39065" y="226339"/>
                      </a:lnTo>
                      <a:lnTo>
                        <a:pt x="50422" y="244313"/>
                      </a:lnTo>
                      <a:lnTo>
                        <a:pt x="66878" y="257679"/>
                      </a:lnTo>
                      <a:lnTo>
                        <a:pt x="87124" y="266012"/>
                      </a:lnTo>
                      <a:lnTo>
                        <a:pt x="109855" y="268884"/>
                      </a:lnTo>
                      <a:lnTo>
                        <a:pt x="144733" y="262302"/>
                      </a:lnTo>
                      <a:lnTo>
                        <a:pt x="173855" y="242644"/>
                      </a:lnTo>
                      <a:lnTo>
                        <a:pt x="178286" y="235407"/>
                      </a:lnTo>
                      <a:lnTo>
                        <a:pt x="100444" y="235407"/>
                      </a:lnTo>
                      <a:lnTo>
                        <a:pt x="74947" y="230573"/>
                      </a:lnTo>
                      <a:lnTo>
                        <a:pt x="68966" y="226339"/>
                      </a:lnTo>
                      <a:close/>
                    </a:path>
                    <a:path w="201295" h="269240">
                      <a:moveTo>
                        <a:pt x="39065" y="0"/>
                      </a:moveTo>
                      <a:lnTo>
                        <a:pt x="0" y="0"/>
                      </a:lnTo>
                      <a:lnTo>
                        <a:pt x="0" y="264007"/>
                      </a:lnTo>
                      <a:lnTo>
                        <a:pt x="39065" y="264007"/>
                      </a:lnTo>
                      <a:lnTo>
                        <a:pt x="39065" y="226339"/>
                      </a:lnTo>
                      <a:lnTo>
                        <a:pt x="68966" y="226339"/>
                      </a:lnTo>
                      <a:lnTo>
                        <a:pt x="55235" y="216619"/>
                      </a:lnTo>
                      <a:lnTo>
                        <a:pt x="42519" y="194360"/>
                      </a:lnTo>
                      <a:lnTo>
                        <a:pt x="38011" y="164617"/>
                      </a:lnTo>
                      <a:lnTo>
                        <a:pt x="42486" y="135216"/>
                      </a:lnTo>
                      <a:lnTo>
                        <a:pt x="42508" y="135072"/>
                      </a:lnTo>
                      <a:lnTo>
                        <a:pt x="55074" y="113044"/>
                      </a:lnTo>
                      <a:lnTo>
                        <a:pt x="55148" y="112915"/>
                      </a:lnTo>
                      <a:lnTo>
                        <a:pt x="68230" y="103581"/>
                      </a:lnTo>
                      <a:lnTo>
                        <a:pt x="39065" y="103581"/>
                      </a:lnTo>
                      <a:lnTo>
                        <a:pt x="39065" y="0"/>
                      </a:lnTo>
                      <a:close/>
                    </a:path>
                    <a:path w="201295" h="269240">
                      <a:moveTo>
                        <a:pt x="178203" y="94170"/>
                      </a:moveTo>
                      <a:lnTo>
                        <a:pt x="99745" y="94170"/>
                      </a:lnTo>
                      <a:lnTo>
                        <a:pt x="125240" y="99046"/>
                      </a:lnTo>
                      <a:lnTo>
                        <a:pt x="144948" y="113044"/>
                      </a:lnTo>
                      <a:lnTo>
                        <a:pt x="157577" y="135072"/>
                      </a:lnTo>
                      <a:lnTo>
                        <a:pt x="157660" y="135216"/>
                      </a:lnTo>
                      <a:lnTo>
                        <a:pt x="162166" y="164617"/>
                      </a:lnTo>
                      <a:lnTo>
                        <a:pt x="157721" y="194216"/>
                      </a:lnTo>
                      <a:lnTo>
                        <a:pt x="145168" y="216490"/>
                      </a:lnTo>
                      <a:lnTo>
                        <a:pt x="125618" y="230573"/>
                      </a:lnTo>
                      <a:lnTo>
                        <a:pt x="125435" y="230573"/>
                      </a:lnTo>
                      <a:lnTo>
                        <a:pt x="100444" y="235407"/>
                      </a:lnTo>
                      <a:lnTo>
                        <a:pt x="178286" y="235407"/>
                      </a:lnTo>
                      <a:lnTo>
                        <a:pt x="193820" y="210039"/>
                      </a:lnTo>
                      <a:lnTo>
                        <a:pt x="201231" y="164617"/>
                      </a:lnTo>
                      <a:lnTo>
                        <a:pt x="193815" y="119447"/>
                      </a:lnTo>
                      <a:lnTo>
                        <a:pt x="178203" y="94170"/>
                      </a:lnTo>
                      <a:close/>
                    </a:path>
                    <a:path w="201295" h="269240">
                      <a:moveTo>
                        <a:pt x="109512" y="61036"/>
                      </a:moveTo>
                      <a:lnTo>
                        <a:pt x="86830" y="63858"/>
                      </a:lnTo>
                      <a:lnTo>
                        <a:pt x="66701" y="72107"/>
                      </a:lnTo>
                      <a:lnTo>
                        <a:pt x="50367" y="85457"/>
                      </a:lnTo>
                      <a:lnTo>
                        <a:pt x="39065" y="103581"/>
                      </a:lnTo>
                      <a:lnTo>
                        <a:pt x="68230" y="103581"/>
                      </a:lnTo>
                      <a:lnTo>
                        <a:pt x="74585" y="99046"/>
                      </a:lnTo>
                      <a:lnTo>
                        <a:pt x="74402" y="99046"/>
                      </a:lnTo>
                      <a:lnTo>
                        <a:pt x="99745" y="94170"/>
                      </a:lnTo>
                      <a:lnTo>
                        <a:pt x="178203" y="94170"/>
                      </a:lnTo>
                      <a:lnTo>
                        <a:pt x="173812" y="87061"/>
                      </a:lnTo>
                      <a:lnTo>
                        <a:pt x="144588" y="67558"/>
                      </a:lnTo>
                      <a:lnTo>
                        <a:pt x="109512" y="61036"/>
                      </a:lnTo>
                      <a:close/>
                    </a:path>
                  </a:pathLst>
                </a:custGeom>
                <a:solidFill>
                  <a:srgbClr val="4F545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31" name="object 31"/>
              <p:cNvGrpSpPr/>
              <p:nvPr/>
            </p:nvGrpSpPr>
            <p:grpSpPr>
              <a:xfrm>
                <a:off x="13036908" y="6320906"/>
                <a:ext cx="1568450" cy="753745"/>
                <a:chOff x="13036908" y="6320906"/>
                <a:chExt cx="1568450" cy="753745"/>
              </a:xfrm>
            </p:grpSpPr>
            <p:pic>
              <p:nvPicPr>
                <p:cNvPr id="32" name="object 32"/>
                <p:cNvPicPr/>
                <p:nvPr/>
              </p:nvPicPr>
              <p:blipFill>
                <a:blip r:embed="rId18" cstate="print"/>
                <a:stretch>
                  <a:fillRect/>
                </a:stretch>
              </p:blipFill>
              <p:spPr>
                <a:xfrm>
                  <a:off x="13036908" y="6817164"/>
                  <a:ext cx="251447" cy="252488"/>
                </a:xfrm>
                <a:prstGeom prst="rect">
                  <a:avLst/>
                </a:prstGeom>
              </p:spPr>
            </p:pic>
            <p:sp>
              <p:nvSpPr>
                <p:cNvPr id="33" name="object 33"/>
                <p:cNvSpPr/>
                <p:nvPr/>
              </p:nvSpPr>
              <p:spPr>
                <a:xfrm>
                  <a:off x="13287043" y="6797634"/>
                  <a:ext cx="132715" cy="27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15" h="272415">
                      <a:moveTo>
                        <a:pt x="96951" y="0"/>
                      </a:moveTo>
                      <a:lnTo>
                        <a:pt x="66692" y="4049"/>
                      </a:lnTo>
                      <a:lnTo>
                        <a:pt x="44996" y="16175"/>
                      </a:lnTo>
                      <a:lnTo>
                        <a:pt x="31929" y="36342"/>
                      </a:lnTo>
                      <a:lnTo>
                        <a:pt x="27559" y="64515"/>
                      </a:lnTo>
                      <a:lnTo>
                        <a:pt x="27559" y="72542"/>
                      </a:lnTo>
                      <a:lnTo>
                        <a:pt x="0" y="72542"/>
                      </a:lnTo>
                      <a:lnTo>
                        <a:pt x="0" y="102882"/>
                      </a:lnTo>
                      <a:lnTo>
                        <a:pt x="27559" y="102882"/>
                      </a:lnTo>
                      <a:lnTo>
                        <a:pt x="27559" y="272021"/>
                      </a:lnTo>
                      <a:lnTo>
                        <a:pt x="66967" y="272021"/>
                      </a:lnTo>
                      <a:lnTo>
                        <a:pt x="66967" y="102882"/>
                      </a:lnTo>
                      <a:lnTo>
                        <a:pt x="123113" y="102882"/>
                      </a:lnTo>
                      <a:lnTo>
                        <a:pt x="123113" y="72542"/>
                      </a:lnTo>
                      <a:lnTo>
                        <a:pt x="66967" y="72542"/>
                      </a:lnTo>
                      <a:lnTo>
                        <a:pt x="66967" y="65570"/>
                      </a:lnTo>
                      <a:lnTo>
                        <a:pt x="69271" y="50316"/>
                      </a:lnTo>
                      <a:lnTo>
                        <a:pt x="76252" y="39541"/>
                      </a:lnTo>
                      <a:lnTo>
                        <a:pt x="88007" y="33148"/>
                      </a:lnTo>
                      <a:lnTo>
                        <a:pt x="104635" y="31038"/>
                      </a:lnTo>
                      <a:lnTo>
                        <a:pt x="111950" y="31038"/>
                      </a:lnTo>
                      <a:lnTo>
                        <a:pt x="119278" y="31394"/>
                      </a:lnTo>
                      <a:lnTo>
                        <a:pt x="126606" y="32778"/>
                      </a:lnTo>
                      <a:lnTo>
                        <a:pt x="132181" y="3136"/>
                      </a:lnTo>
                      <a:lnTo>
                        <a:pt x="124569" y="1912"/>
                      </a:lnTo>
                      <a:lnTo>
                        <a:pt x="115747" y="915"/>
                      </a:lnTo>
                      <a:lnTo>
                        <a:pt x="106335" y="245"/>
                      </a:lnTo>
                      <a:lnTo>
                        <a:pt x="96951" y="0"/>
                      </a:lnTo>
                      <a:close/>
                    </a:path>
                  </a:pathLst>
                </a:custGeom>
                <a:solidFill>
                  <a:srgbClr val="4F545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34" name="object 34"/>
                <p:cNvPicPr/>
                <p:nvPr/>
              </p:nvPicPr>
              <p:blipFill>
                <a:blip r:embed="rId19" cstate="print"/>
                <a:stretch>
                  <a:fillRect/>
                </a:stretch>
              </p:blipFill>
              <p:spPr>
                <a:xfrm>
                  <a:off x="13433727" y="6868736"/>
                  <a:ext cx="109156" cy="200920"/>
                </a:xfrm>
                <a:prstGeom prst="rect">
                  <a:avLst/>
                </a:prstGeom>
              </p:spPr>
            </p:pic>
            <p:sp>
              <p:nvSpPr>
                <p:cNvPr id="35" name="object 35"/>
                <p:cNvSpPr/>
                <p:nvPr/>
              </p:nvSpPr>
              <p:spPr>
                <a:xfrm>
                  <a:off x="13561846" y="6799389"/>
                  <a:ext cx="46990" cy="270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" h="270509">
                      <a:moveTo>
                        <a:pt x="23012" y="0"/>
                      </a:moveTo>
                      <a:lnTo>
                        <a:pt x="13828" y="1403"/>
                      </a:lnTo>
                      <a:lnTo>
                        <a:pt x="6538" y="5486"/>
                      </a:lnTo>
                      <a:lnTo>
                        <a:pt x="1732" y="12055"/>
                      </a:lnTo>
                      <a:lnTo>
                        <a:pt x="0" y="20916"/>
                      </a:lnTo>
                      <a:lnTo>
                        <a:pt x="1732" y="29630"/>
                      </a:lnTo>
                      <a:lnTo>
                        <a:pt x="6538" y="36220"/>
                      </a:lnTo>
                      <a:lnTo>
                        <a:pt x="13828" y="40390"/>
                      </a:lnTo>
                      <a:lnTo>
                        <a:pt x="23012" y="41846"/>
                      </a:lnTo>
                      <a:lnTo>
                        <a:pt x="31962" y="40390"/>
                      </a:lnTo>
                      <a:lnTo>
                        <a:pt x="39406" y="36220"/>
                      </a:lnTo>
                      <a:lnTo>
                        <a:pt x="44495" y="29630"/>
                      </a:lnTo>
                      <a:lnTo>
                        <a:pt x="46380" y="20916"/>
                      </a:lnTo>
                      <a:lnTo>
                        <a:pt x="44495" y="12055"/>
                      </a:lnTo>
                      <a:lnTo>
                        <a:pt x="39406" y="5486"/>
                      </a:lnTo>
                      <a:lnTo>
                        <a:pt x="31962" y="1403"/>
                      </a:lnTo>
                      <a:lnTo>
                        <a:pt x="23012" y="0"/>
                      </a:lnTo>
                      <a:close/>
                    </a:path>
                    <a:path w="46990" h="270509">
                      <a:moveTo>
                        <a:pt x="42202" y="70789"/>
                      </a:moveTo>
                      <a:lnTo>
                        <a:pt x="3492" y="70789"/>
                      </a:lnTo>
                      <a:lnTo>
                        <a:pt x="3492" y="270268"/>
                      </a:lnTo>
                      <a:lnTo>
                        <a:pt x="42202" y="270268"/>
                      </a:lnTo>
                      <a:lnTo>
                        <a:pt x="42202" y="70789"/>
                      </a:lnTo>
                      <a:close/>
                    </a:path>
                  </a:pathLst>
                </a:custGeom>
                <a:solidFill>
                  <a:srgbClr val="4F545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36" name="object 36"/>
                <p:cNvPicPr/>
                <p:nvPr/>
              </p:nvPicPr>
              <p:blipFill>
                <a:blip r:embed="rId20" cstate="print"/>
                <a:stretch>
                  <a:fillRect/>
                </a:stretch>
              </p:blipFill>
              <p:spPr>
                <a:xfrm>
                  <a:off x="13636511" y="6866337"/>
                  <a:ext cx="191465" cy="207149"/>
                </a:xfrm>
                <a:prstGeom prst="rect">
                  <a:avLst/>
                </a:prstGeom>
              </p:spPr>
            </p:pic>
            <p:pic>
              <p:nvPicPr>
                <p:cNvPr id="37" name="object 37"/>
                <p:cNvPicPr/>
                <p:nvPr/>
              </p:nvPicPr>
              <p:blipFill>
                <a:blip r:embed="rId21" cstate="print"/>
                <a:stretch>
                  <a:fillRect/>
                </a:stretch>
              </p:blipFill>
              <p:spPr>
                <a:xfrm>
                  <a:off x="13851360" y="6866337"/>
                  <a:ext cx="201231" cy="207860"/>
                </a:xfrm>
                <a:prstGeom prst="rect">
                  <a:avLst/>
                </a:prstGeom>
              </p:spPr>
            </p:pic>
            <p:sp>
              <p:nvSpPr>
                <p:cNvPr id="38" name="object 38"/>
                <p:cNvSpPr/>
                <p:nvPr/>
              </p:nvSpPr>
              <p:spPr>
                <a:xfrm>
                  <a:off x="14061634" y="6504190"/>
                  <a:ext cx="183515" cy="177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15" h="177165">
                      <a:moveTo>
                        <a:pt x="6692" y="0"/>
                      </a:moveTo>
                      <a:lnTo>
                        <a:pt x="2997" y="0"/>
                      </a:lnTo>
                      <a:lnTo>
                        <a:pt x="0" y="2997"/>
                      </a:lnTo>
                      <a:lnTo>
                        <a:pt x="0" y="173697"/>
                      </a:lnTo>
                      <a:lnTo>
                        <a:pt x="2997" y="176695"/>
                      </a:lnTo>
                      <a:lnTo>
                        <a:pt x="6692" y="176695"/>
                      </a:lnTo>
                      <a:lnTo>
                        <a:pt x="183299" y="176695"/>
                      </a:lnTo>
                      <a:lnTo>
                        <a:pt x="176986" y="129727"/>
                      </a:lnTo>
                      <a:lnTo>
                        <a:pt x="159181" y="87532"/>
                      </a:lnTo>
                      <a:lnTo>
                        <a:pt x="131567" y="51779"/>
                      </a:lnTo>
                      <a:lnTo>
                        <a:pt x="95826" y="24151"/>
                      </a:lnTo>
                      <a:lnTo>
                        <a:pt x="53640" y="6331"/>
                      </a:lnTo>
                      <a:lnTo>
                        <a:pt x="6692" y="0"/>
                      </a:lnTo>
                      <a:close/>
                    </a:path>
                  </a:pathLst>
                </a:custGeom>
                <a:solidFill>
                  <a:srgbClr val="009EE2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pic>
              <p:nvPicPr>
                <p:cNvPr id="39" name="object 39"/>
                <p:cNvPicPr/>
                <p:nvPr/>
              </p:nvPicPr>
              <p:blipFill>
                <a:blip r:embed="rId22" cstate="print"/>
                <a:stretch>
                  <a:fillRect/>
                </a:stretch>
              </p:blipFill>
              <p:spPr>
                <a:xfrm>
                  <a:off x="14421632" y="6504189"/>
                  <a:ext cx="183286" cy="176695"/>
                </a:xfrm>
                <a:prstGeom prst="rect">
                  <a:avLst/>
                </a:prstGeom>
              </p:spPr>
            </p:pic>
            <p:sp>
              <p:nvSpPr>
                <p:cNvPr id="40" name="object 40"/>
                <p:cNvSpPr/>
                <p:nvPr/>
              </p:nvSpPr>
              <p:spPr>
                <a:xfrm>
                  <a:off x="14068324" y="6504203"/>
                  <a:ext cx="353695" cy="360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694" h="360045">
                      <a:moveTo>
                        <a:pt x="353301" y="353301"/>
                      </a:moveTo>
                      <a:lnTo>
                        <a:pt x="351980" y="307936"/>
                      </a:lnTo>
                      <a:lnTo>
                        <a:pt x="347205" y="262915"/>
                      </a:lnTo>
                      <a:lnTo>
                        <a:pt x="337680" y="219646"/>
                      </a:lnTo>
                      <a:lnTo>
                        <a:pt x="322173" y="179539"/>
                      </a:lnTo>
                      <a:lnTo>
                        <a:pt x="290753" y="130479"/>
                      </a:lnTo>
                      <a:lnTo>
                        <a:pt x="260324" y="95808"/>
                      </a:lnTo>
                      <a:lnTo>
                        <a:pt x="225653" y="65379"/>
                      </a:lnTo>
                      <a:lnTo>
                        <a:pt x="187198" y="39636"/>
                      </a:lnTo>
                      <a:lnTo>
                        <a:pt x="136042" y="18008"/>
                      </a:lnTo>
                      <a:lnTo>
                        <a:pt x="91808" y="7518"/>
                      </a:lnTo>
                      <a:lnTo>
                        <a:pt x="45808" y="1752"/>
                      </a:lnTo>
                      <a:lnTo>
                        <a:pt x="0" y="0"/>
                      </a:lnTo>
                      <a:lnTo>
                        <a:pt x="46951" y="6324"/>
                      </a:lnTo>
                      <a:lnTo>
                        <a:pt x="89128" y="24142"/>
                      </a:lnTo>
                      <a:lnTo>
                        <a:pt x="124879" y="51777"/>
                      </a:lnTo>
                      <a:lnTo>
                        <a:pt x="152488" y="87528"/>
                      </a:lnTo>
                      <a:lnTo>
                        <a:pt x="170294" y="129717"/>
                      </a:lnTo>
                      <a:lnTo>
                        <a:pt x="176504" y="175933"/>
                      </a:lnTo>
                      <a:lnTo>
                        <a:pt x="176606" y="356984"/>
                      </a:lnTo>
                      <a:lnTo>
                        <a:pt x="179590" y="359981"/>
                      </a:lnTo>
                      <a:lnTo>
                        <a:pt x="350304" y="359981"/>
                      </a:lnTo>
                      <a:lnTo>
                        <a:pt x="353288" y="356984"/>
                      </a:lnTo>
                      <a:lnTo>
                        <a:pt x="353301" y="353301"/>
                      </a:lnTo>
                      <a:close/>
                    </a:path>
                  </a:pathLst>
                </a:custGeom>
                <a:solidFill>
                  <a:srgbClr val="2D2D82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41"/>
                <p:cNvSpPr/>
                <p:nvPr/>
              </p:nvSpPr>
              <p:spPr>
                <a:xfrm>
                  <a:off x="14244930" y="6320916"/>
                  <a:ext cx="353695" cy="360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694" h="360045">
                      <a:moveTo>
                        <a:pt x="353288" y="359981"/>
                      </a:moveTo>
                      <a:lnTo>
                        <a:pt x="306349" y="353644"/>
                      </a:lnTo>
                      <a:lnTo>
                        <a:pt x="264160" y="335826"/>
                      </a:lnTo>
                      <a:lnTo>
                        <a:pt x="228422" y="308203"/>
                      </a:lnTo>
                      <a:lnTo>
                        <a:pt x="200812" y="272440"/>
                      </a:lnTo>
                      <a:lnTo>
                        <a:pt x="183007" y="230251"/>
                      </a:lnTo>
                      <a:lnTo>
                        <a:pt x="176695" y="183299"/>
                      </a:lnTo>
                      <a:lnTo>
                        <a:pt x="176695" y="2984"/>
                      </a:lnTo>
                      <a:lnTo>
                        <a:pt x="173697" y="0"/>
                      </a:lnTo>
                      <a:lnTo>
                        <a:pt x="2997" y="0"/>
                      </a:lnTo>
                      <a:lnTo>
                        <a:pt x="0" y="2984"/>
                      </a:lnTo>
                      <a:lnTo>
                        <a:pt x="1308" y="52044"/>
                      </a:lnTo>
                      <a:lnTo>
                        <a:pt x="6083" y="97053"/>
                      </a:lnTo>
                      <a:lnTo>
                        <a:pt x="15608" y="140322"/>
                      </a:lnTo>
                      <a:lnTo>
                        <a:pt x="31127" y="180441"/>
                      </a:lnTo>
                      <a:lnTo>
                        <a:pt x="62547" y="229489"/>
                      </a:lnTo>
                      <a:lnTo>
                        <a:pt x="92964" y="264160"/>
                      </a:lnTo>
                      <a:lnTo>
                        <a:pt x="127635" y="294589"/>
                      </a:lnTo>
                      <a:lnTo>
                        <a:pt x="166090" y="320344"/>
                      </a:lnTo>
                      <a:lnTo>
                        <a:pt x="217246" y="341960"/>
                      </a:lnTo>
                      <a:lnTo>
                        <a:pt x="261493" y="352450"/>
                      </a:lnTo>
                      <a:lnTo>
                        <a:pt x="307479" y="358216"/>
                      </a:lnTo>
                      <a:lnTo>
                        <a:pt x="353288" y="359981"/>
                      </a:lnTo>
                      <a:close/>
                    </a:path>
                  </a:pathLst>
                </a:custGeom>
                <a:solidFill>
                  <a:srgbClr val="009EE2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grpSp>
            <p:nvGrpSpPr>
              <p:cNvPr id="42" name="object 42"/>
              <p:cNvGrpSpPr/>
              <p:nvPr/>
            </p:nvGrpSpPr>
            <p:grpSpPr>
              <a:xfrm>
                <a:off x="12866969" y="7250553"/>
                <a:ext cx="653415" cy="115570"/>
                <a:chOff x="12866969" y="7250553"/>
                <a:chExt cx="653415" cy="115570"/>
              </a:xfrm>
            </p:grpSpPr>
            <p:pic>
              <p:nvPicPr>
                <p:cNvPr id="43" name="object 43"/>
                <p:cNvPicPr/>
                <p:nvPr/>
              </p:nvPicPr>
              <p:blipFill>
                <a:blip r:embed="rId23" cstate="print"/>
                <a:stretch>
                  <a:fillRect/>
                </a:stretch>
              </p:blipFill>
              <p:spPr>
                <a:xfrm>
                  <a:off x="12866969" y="7257252"/>
                  <a:ext cx="146965" cy="108794"/>
                </a:xfrm>
                <a:prstGeom prst="rect">
                  <a:avLst/>
                </a:prstGeom>
              </p:spPr>
            </p:pic>
            <p:pic>
              <p:nvPicPr>
                <p:cNvPr id="44" name="object 44"/>
                <p:cNvPicPr/>
                <p:nvPr/>
              </p:nvPicPr>
              <p:blipFill>
                <a:blip r:embed="rId24" cstate="print"/>
                <a:stretch>
                  <a:fillRect/>
                </a:stretch>
              </p:blipFill>
              <p:spPr>
                <a:xfrm>
                  <a:off x="13056667" y="7250553"/>
                  <a:ext cx="463190" cy="94912"/>
                </a:xfrm>
                <a:prstGeom prst="rect">
                  <a:avLst/>
                </a:prstGeom>
              </p:spPr>
            </p:pic>
          </p:grpSp>
          <p:pic>
            <p:nvPicPr>
              <p:cNvPr id="45" name="object 45"/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3564993" y="7253179"/>
                <a:ext cx="500037" cy="92285"/>
              </a:xfrm>
              <a:prstGeom prst="rect">
                <a:avLst/>
              </a:prstGeom>
            </p:spPr>
          </p:pic>
          <p:sp>
            <p:nvSpPr>
              <p:cNvPr id="46" name="object 46"/>
              <p:cNvSpPr txBox="1"/>
              <p:nvPr/>
            </p:nvSpPr>
            <p:spPr>
              <a:xfrm>
                <a:off x="11578940" y="6240401"/>
                <a:ext cx="1451610" cy="260968"/>
              </a:xfrm>
              <a:prstGeom prst="rect">
                <a:avLst/>
              </a:prstGeom>
            </p:spPr>
            <p:txBody>
              <a:bodyPr vert="horz" wrap="square" lIns="0" tIns="14604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4"/>
                  </a:spcBef>
                </a:pPr>
                <a:r>
                  <a:rPr sz="1600" b="1" spc="-85" dirty="0">
                    <a:solidFill>
                      <a:srgbClr val="4E555C"/>
                    </a:solidFill>
                    <a:latin typeface="Arial"/>
                    <a:cs typeface="Arial"/>
                  </a:rPr>
                  <a:t>Co-</a:t>
                </a:r>
                <a:r>
                  <a:rPr sz="1600" b="1" spc="-80" dirty="0">
                    <a:solidFill>
                      <a:srgbClr val="4E555C"/>
                    </a:solidFill>
                    <a:latin typeface="Arial"/>
                    <a:cs typeface="Arial"/>
                  </a:rPr>
                  <a:t>located</a:t>
                </a:r>
                <a:r>
                  <a:rPr sz="1600" b="1" spc="-45" dirty="0">
                    <a:solidFill>
                      <a:srgbClr val="4E555C"/>
                    </a:solidFill>
                    <a:latin typeface="Arial"/>
                    <a:cs typeface="Arial"/>
                  </a:rPr>
                  <a:t> </a:t>
                </a:r>
                <a:r>
                  <a:rPr sz="1600" b="1" spc="-75" dirty="0">
                    <a:solidFill>
                      <a:srgbClr val="4E555C"/>
                    </a:solidFill>
                    <a:latin typeface="Arial"/>
                    <a:cs typeface="Arial"/>
                  </a:rPr>
                  <a:t>with:</a:t>
                </a:r>
                <a:endParaRPr sz="1600" dirty="0">
                  <a:latin typeface="Arial"/>
                  <a:cs typeface="Arial"/>
                </a:endParaRPr>
              </a:p>
            </p:txBody>
          </p:sp>
        </p:grpSp>
        <p:sp>
          <p:nvSpPr>
            <p:cNvPr id="54" name="object 2">
              <a:extLst>
                <a:ext uri="{FF2B5EF4-FFF2-40B4-BE49-F238E27FC236}">
                  <a16:creationId xmlns:a16="http://schemas.microsoft.com/office/drawing/2014/main" id="{15AC47ED-7588-5CBB-0E42-2FF0EFE5C10A}"/>
                </a:ext>
              </a:extLst>
            </p:cNvPr>
            <p:cNvSpPr txBox="1"/>
            <p:nvPr/>
          </p:nvSpPr>
          <p:spPr>
            <a:xfrm>
              <a:off x="625475" y="7172444"/>
              <a:ext cx="7351859" cy="339837"/>
            </a:xfrm>
            <a:prstGeom prst="rect">
              <a:avLst/>
            </a:prstGeom>
          </p:spPr>
          <p:txBody>
            <a:bodyPr vert="horz" wrap="square" lIns="0" tIns="10033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605"/>
                </a:spcBef>
              </a:pPr>
              <a:r>
                <a:rPr sz="1550" dirty="0">
                  <a:solidFill>
                    <a:srgbClr val="4D4D55"/>
                  </a:solidFill>
                  <a:latin typeface="Urbane Light" pitchFamily="2" charset="77"/>
                  <a:cs typeface="Urbane Bold"/>
                </a:rPr>
                <a:t>Cape</a:t>
              </a:r>
              <a:r>
                <a:rPr sz="1550" spc="-50" dirty="0">
                  <a:solidFill>
                    <a:srgbClr val="4D4D55"/>
                  </a:solidFill>
                  <a:latin typeface="Urbane Light" pitchFamily="2" charset="77"/>
                  <a:cs typeface="Urbane Bold"/>
                </a:rPr>
                <a:t> </a:t>
              </a:r>
              <a:r>
                <a:rPr sz="1550" spc="-30" dirty="0">
                  <a:solidFill>
                    <a:srgbClr val="4D4D55"/>
                  </a:solidFill>
                  <a:latin typeface="Urbane Light" pitchFamily="2" charset="77"/>
                  <a:cs typeface="Urbane Bold"/>
                </a:rPr>
                <a:t>Town</a:t>
              </a:r>
              <a:r>
                <a:rPr sz="1550" spc="-45" dirty="0">
                  <a:solidFill>
                    <a:srgbClr val="4D4D55"/>
                  </a:solidFill>
                  <a:latin typeface="Urbane Light" pitchFamily="2" charset="77"/>
                  <a:cs typeface="Urbane Bold"/>
                </a:rPr>
                <a:t> </a:t>
              </a:r>
              <a:r>
                <a:rPr sz="1550" dirty="0">
                  <a:solidFill>
                    <a:srgbClr val="4D4D55"/>
                  </a:solidFill>
                  <a:latin typeface="Urbane Light" pitchFamily="2" charset="77"/>
                  <a:cs typeface="Urbane Bold"/>
                </a:rPr>
                <a:t>International</a:t>
              </a:r>
              <a:r>
                <a:rPr sz="1550" spc="-50" dirty="0">
                  <a:solidFill>
                    <a:srgbClr val="4D4D55"/>
                  </a:solidFill>
                  <a:latin typeface="Urbane Light" pitchFamily="2" charset="77"/>
                  <a:cs typeface="Urbane Bold"/>
                </a:rPr>
                <a:t> </a:t>
              </a:r>
              <a:r>
                <a:rPr sz="1550" dirty="0">
                  <a:solidFill>
                    <a:srgbClr val="4D4D55"/>
                  </a:solidFill>
                  <a:latin typeface="Urbane Light" pitchFamily="2" charset="77"/>
                  <a:cs typeface="Urbane Bold"/>
                </a:rPr>
                <a:t>Convention</a:t>
              </a:r>
              <a:r>
                <a:rPr sz="1550" spc="-45" dirty="0">
                  <a:solidFill>
                    <a:srgbClr val="4D4D55"/>
                  </a:solidFill>
                  <a:latin typeface="Urbane Light" pitchFamily="2" charset="77"/>
                  <a:cs typeface="Urbane Bold"/>
                </a:rPr>
                <a:t> </a:t>
              </a:r>
              <a:r>
                <a:rPr sz="1550" dirty="0">
                  <a:solidFill>
                    <a:srgbClr val="4D4D55"/>
                  </a:solidFill>
                  <a:latin typeface="Urbane Light" pitchFamily="2" charset="77"/>
                  <a:cs typeface="Urbane Bold"/>
                </a:rPr>
                <a:t>Centre,</a:t>
              </a:r>
              <a:r>
                <a:rPr sz="1550" spc="-50" dirty="0">
                  <a:solidFill>
                    <a:srgbClr val="4D4D55"/>
                  </a:solidFill>
                  <a:latin typeface="Urbane Light" pitchFamily="2" charset="77"/>
                  <a:cs typeface="Urbane Bold"/>
                </a:rPr>
                <a:t> </a:t>
              </a:r>
              <a:r>
                <a:rPr sz="1550" dirty="0">
                  <a:solidFill>
                    <a:srgbClr val="4D4D55"/>
                  </a:solidFill>
                  <a:latin typeface="Urbane Light" pitchFamily="2" charset="77"/>
                  <a:cs typeface="Urbane Bold"/>
                </a:rPr>
                <a:t>South</a:t>
              </a:r>
              <a:r>
                <a:rPr sz="1550" spc="-45" dirty="0">
                  <a:solidFill>
                    <a:srgbClr val="4D4D55"/>
                  </a:solidFill>
                  <a:latin typeface="Urbane Light" pitchFamily="2" charset="77"/>
                  <a:cs typeface="Urbane Bold"/>
                </a:rPr>
                <a:t> </a:t>
              </a:r>
              <a:r>
                <a:rPr sz="1550" spc="-10" dirty="0">
                  <a:solidFill>
                    <a:srgbClr val="4D4D55"/>
                  </a:solidFill>
                  <a:latin typeface="Urbane Light" pitchFamily="2" charset="77"/>
                  <a:cs typeface="Urbane Bold"/>
                </a:rPr>
                <a:t>Africa</a:t>
              </a:r>
              <a:endParaRPr sz="1550" dirty="0">
                <a:latin typeface="Urbane Light" pitchFamily="2" charset="77"/>
                <a:cs typeface="Urbane Bold"/>
              </a:endParaRPr>
            </a:p>
          </p:txBody>
        </p:sp>
      </p:grpSp>
      <p:sp>
        <p:nvSpPr>
          <p:cNvPr id="49" name="object 51">
            <a:extLst>
              <a:ext uri="{FF2B5EF4-FFF2-40B4-BE49-F238E27FC236}">
                <a16:creationId xmlns:a16="http://schemas.microsoft.com/office/drawing/2014/main" id="{F15C2191-383C-954E-D366-EDB341537D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5177" y="423351"/>
            <a:ext cx="5978024" cy="2662267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>
              <a:lnSpc>
                <a:spcPts val="6559"/>
              </a:lnSpc>
              <a:spcBef>
                <a:spcPts val="960"/>
              </a:spcBef>
            </a:pPr>
            <a:r>
              <a:rPr b="0" dirty="0">
                <a:latin typeface="Urbane Light" pitchFamily="2" charset="77"/>
                <a:cs typeface="Urbane Bold"/>
              </a:rPr>
              <a:t>I’m</a:t>
            </a:r>
            <a:r>
              <a:rPr b="0" spc="-350" dirty="0">
                <a:latin typeface="Urbane Light" pitchFamily="2" charset="77"/>
                <a:cs typeface="Urbane Bold"/>
              </a:rPr>
              <a:t> </a:t>
            </a:r>
            <a:r>
              <a:rPr b="0" spc="-10" dirty="0">
                <a:latin typeface="Urbane Light" pitchFamily="2" charset="77"/>
                <a:cs typeface="Urbane Bold"/>
              </a:rPr>
              <a:t>speaking </a:t>
            </a:r>
            <a:r>
              <a:rPr dirty="0">
                <a:latin typeface="Urbane Demi Bold" pitchFamily="2" charset="77"/>
              </a:rPr>
              <a:t>at </a:t>
            </a:r>
            <a:r>
              <a:rPr spc="-10" dirty="0">
                <a:latin typeface="Urbane Demi Bold" pitchFamily="2" charset="77"/>
              </a:rPr>
              <a:t>Africa </a:t>
            </a:r>
            <a:r>
              <a:rPr dirty="0">
                <a:latin typeface="Urbane Demi Bold" pitchFamily="2" charset="77"/>
              </a:rPr>
              <a:t>Health</a:t>
            </a:r>
            <a:r>
              <a:rPr spc="-5" dirty="0">
                <a:latin typeface="Urbane Demi Bold" pitchFamily="2" charset="77"/>
              </a:rPr>
              <a:t> </a:t>
            </a:r>
            <a:r>
              <a:rPr spc="-35" dirty="0">
                <a:latin typeface="Urbane Demi Bold" pitchFamily="2" charset="77"/>
              </a:rPr>
              <a:t>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178A327AB5F46898526486BA7E8BF" ma:contentTypeVersion="18" ma:contentTypeDescription="Create a new document." ma:contentTypeScope="" ma:versionID="af706b2df0154e06393a4142c6172cea">
  <xsd:schema xmlns:xsd="http://www.w3.org/2001/XMLSchema" xmlns:xs="http://www.w3.org/2001/XMLSchema" xmlns:p="http://schemas.microsoft.com/office/2006/metadata/properties" xmlns:ns2="e4e87cf6-8896-463c-8c8c-3b83533b0347" xmlns:ns3="5f11e85f-c223-4a1f-9f13-938cf079eafb" targetNamespace="http://schemas.microsoft.com/office/2006/metadata/properties" ma:root="true" ma:fieldsID="db82785c978b3aa8fe043765599337c1" ns2:_="" ns3:_="">
    <xsd:import namespace="e4e87cf6-8896-463c-8c8c-3b83533b0347"/>
    <xsd:import namespace="5f11e85f-c223-4a1f-9f13-938cf079ea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87cf6-8896-463c-8c8c-3b83533b0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1e85f-c223-4a1f-9f13-938cf079eaf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b5cad4e-d54c-4e03-93c2-0f50711040c7}" ma:internalName="TaxCatchAll" ma:showField="CatchAllData" ma:web="5f11e85f-c223-4a1f-9f13-938cf079ea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C90AB-E8DB-4100-9728-80B8F334F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e87cf6-8896-463c-8c8c-3b83533b0347"/>
    <ds:schemaRef ds:uri="5f11e85f-c223-4a1f-9f13-938cf079ea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093298-0881-496C-8128-930F8F8279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23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Rockwell</vt:lpstr>
      <vt:lpstr>Urbane </vt:lpstr>
      <vt:lpstr>Urbane Demi Bold</vt:lpstr>
      <vt:lpstr>Urbane Light</vt:lpstr>
      <vt:lpstr>Office Theme</vt:lpstr>
      <vt:lpstr>I’m speaking at Africa Health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Ajay, Yash</dc:creator>
  <cp:lastModifiedBy>Ajay, Yash</cp:lastModifiedBy>
  <cp:revision>7</cp:revision>
  <dcterms:created xsi:type="dcterms:W3CDTF">2024-07-24T06:24:34Z</dcterms:created>
  <dcterms:modified xsi:type="dcterms:W3CDTF">2024-08-05T10:59:55Z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2024-07-24T00:00:00Z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2024-07-24T00:00:00Z</vt:filetime>
  </property>
  <property fmtid="{D5CDD505-2E9C-101B-9397-08002B2CF9AE}" pid="5" name="Producer">
    <vt:lpwstr>Adobe PDF Library 17.0</vt:lpwstr>
  </property>
  <property fmtid="{D5CDD505-2E9C-101B-9397-08002B2CF9AE}" pid="6" name="MSIP_Label_2bbab825-a111-45e4-86a1-18cee0005896_Enabled">
    <vt:lpwstr>true</vt:lpwstr>
  </property>
  <property fmtid="{D5CDD505-2E9C-101B-9397-08002B2CF9AE}" pid="7" name="MSIP_Label_2bbab825-a111-45e4-86a1-18cee0005896_SetDate">
    <vt:lpwstr>2024-07-24T06:26:45Z</vt:lpwstr>
  </property>
  <property fmtid="{D5CDD505-2E9C-101B-9397-08002B2CF9AE}" pid="8" name="MSIP_Label_2bbab825-a111-45e4-86a1-18cee0005896_Method">
    <vt:lpwstr>Standard</vt:lpwstr>
  </property>
  <property fmtid="{D5CDD505-2E9C-101B-9397-08002B2CF9AE}" pid="9" name="MSIP_Label_2bbab825-a111-45e4-86a1-18cee0005896_Name">
    <vt:lpwstr>2bbab825-a111-45e4-86a1-18cee0005896</vt:lpwstr>
  </property>
  <property fmtid="{D5CDD505-2E9C-101B-9397-08002B2CF9AE}" pid="10" name="MSIP_Label_2bbab825-a111-45e4-86a1-18cee0005896_SiteId">
    <vt:lpwstr>2567d566-604c-408a-8a60-55d0dc9d9d6b</vt:lpwstr>
  </property>
  <property fmtid="{D5CDD505-2E9C-101B-9397-08002B2CF9AE}" pid="11" name="MSIP_Label_2bbab825-a111-45e4-86a1-18cee0005896_ActionId">
    <vt:lpwstr>e75b09ae-0d40-4ee5-8bee-06a045058bc2</vt:lpwstr>
  </property>
  <property fmtid="{D5CDD505-2E9C-101B-9397-08002B2CF9AE}" pid="12" name="MSIP_Label_2bbab825-a111-45e4-86a1-18cee0005896_ContentBits">
    <vt:lpwstr>2</vt:lpwstr>
  </property>
  <property fmtid="{D5CDD505-2E9C-101B-9397-08002B2CF9AE}" pid="13" name="ClassificationContentMarkingFooterLocations">
    <vt:lpwstr>Office Theme:8</vt:lpwstr>
  </property>
  <property fmtid="{D5CDD505-2E9C-101B-9397-08002B2CF9AE}" pid="14" name="ClassificationContentMarkingFooterText">
    <vt:lpwstr>Information Classification: General</vt:lpwstr>
  </property>
</Properties>
</file>