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3"/>
  </p:sldMasterIdLst>
  <p:sldIdLst>
    <p:sldId id="256" r:id="rId4"/>
  </p:sldIdLst>
  <p:sldSz cx="3175000" cy="3175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CD4581-A5FF-B147-B8B8-2C8D082D52EE}" v="3" dt="2024-07-24T07:16:03.1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>
      <p:cViewPr>
        <p:scale>
          <a:sx n="75" d="100"/>
          <a:sy n="75" d="100"/>
        </p:scale>
        <p:origin x="2480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8125" y="519613"/>
            <a:ext cx="2698750" cy="1105370"/>
          </a:xfrm>
          <a:prstGeom prst="rect">
            <a:avLst/>
          </a:prstGeom>
        </p:spPr>
        <p:txBody>
          <a:bodyPr anchor="b"/>
          <a:lstStyle>
            <a:lvl1pPr algn="ctr">
              <a:defRPr sz="20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875" y="1667610"/>
            <a:ext cx="2381250" cy="7665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33"/>
            </a:lvl1pPr>
            <a:lvl2pPr marL="158740" indent="0" algn="ctr">
              <a:buNone/>
              <a:defRPr sz="694"/>
            </a:lvl2pPr>
            <a:lvl3pPr marL="317480" indent="0" algn="ctr">
              <a:buNone/>
              <a:defRPr sz="625"/>
            </a:lvl3pPr>
            <a:lvl4pPr marL="476220" indent="0" algn="ctr">
              <a:buNone/>
              <a:defRPr sz="556"/>
            </a:lvl4pPr>
            <a:lvl5pPr marL="634959" indent="0" algn="ctr">
              <a:buNone/>
              <a:defRPr sz="556"/>
            </a:lvl5pPr>
            <a:lvl6pPr marL="793699" indent="0" algn="ctr">
              <a:buNone/>
              <a:defRPr sz="556"/>
            </a:lvl6pPr>
            <a:lvl7pPr marL="952439" indent="0" algn="ctr">
              <a:buNone/>
              <a:defRPr sz="556"/>
            </a:lvl7pPr>
            <a:lvl8pPr marL="1111179" indent="0" algn="ctr">
              <a:buNone/>
              <a:defRPr sz="556"/>
            </a:lvl8pPr>
            <a:lvl9pPr marL="1269919" indent="0" algn="ctr">
              <a:buNone/>
              <a:defRPr sz="55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18281" y="2942756"/>
            <a:ext cx="714375" cy="169039"/>
          </a:xfrm>
          <a:prstGeom prst="rect">
            <a:avLst/>
          </a:prstGeom>
        </p:spPr>
        <p:txBody>
          <a:bodyPr/>
          <a:lstStyle/>
          <a:p>
            <a:fld id="{CBE5C0EB-2C95-EA42-BCFE-6538B4CB0375}" type="datetimeFigureOut">
              <a:rPr lang="en-AE" smtClean="0"/>
              <a:t>05/08/2024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51719" y="2942756"/>
            <a:ext cx="1071563" cy="169039"/>
          </a:xfrm>
          <a:prstGeom prst="rect">
            <a:avLst/>
          </a:prstGeom>
        </p:spPr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42344" y="2942756"/>
            <a:ext cx="714375" cy="169039"/>
          </a:xfrm>
          <a:prstGeom prst="rect">
            <a:avLst/>
          </a:prstGeom>
        </p:spPr>
        <p:txBody>
          <a:bodyPr/>
          <a:lstStyle/>
          <a:p>
            <a:fld id="{7C624F43-5D9E-C84A-9F9B-174E64C589F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62375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281" y="169040"/>
            <a:ext cx="2738438" cy="61368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8281" y="845197"/>
            <a:ext cx="2738438" cy="201450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18281" y="2942756"/>
            <a:ext cx="714375" cy="169039"/>
          </a:xfrm>
          <a:prstGeom prst="rect">
            <a:avLst/>
          </a:prstGeom>
        </p:spPr>
        <p:txBody>
          <a:bodyPr/>
          <a:lstStyle/>
          <a:p>
            <a:fld id="{CBE5C0EB-2C95-EA42-BCFE-6538B4CB0375}" type="datetimeFigureOut">
              <a:rPr lang="en-AE" smtClean="0"/>
              <a:t>05/08/2024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51719" y="2942756"/>
            <a:ext cx="1071563" cy="169039"/>
          </a:xfrm>
          <a:prstGeom prst="rect">
            <a:avLst/>
          </a:prstGeom>
        </p:spPr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42344" y="2942756"/>
            <a:ext cx="714375" cy="169039"/>
          </a:xfrm>
          <a:prstGeom prst="rect">
            <a:avLst/>
          </a:prstGeom>
        </p:spPr>
        <p:txBody>
          <a:bodyPr/>
          <a:lstStyle/>
          <a:p>
            <a:fld id="{7C624F43-5D9E-C84A-9F9B-174E64C589F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55341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72110" y="169039"/>
            <a:ext cx="684609" cy="2690666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8281" y="169039"/>
            <a:ext cx="2014141" cy="26906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18281" y="2942756"/>
            <a:ext cx="714375" cy="169039"/>
          </a:xfrm>
          <a:prstGeom prst="rect">
            <a:avLst/>
          </a:prstGeom>
        </p:spPr>
        <p:txBody>
          <a:bodyPr/>
          <a:lstStyle/>
          <a:p>
            <a:fld id="{CBE5C0EB-2C95-EA42-BCFE-6538B4CB0375}" type="datetimeFigureOut">
              <a:rPr lang="en-AE" smtClean="0"/>
              <a:t>05/08/2024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51719" y="2942756"/>
            <a:ext cx="1071563" cy="169039"/>
          </a:xfrm>
          <a:prstGeom prst="rect">
            <a:avLst/>
          </a:prstGeom>
        </p:spPr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42344" y="2942756"/>
            <a:ext cx="714375" cy="169039"/>
          </a:xfrm>
          <a:prstGeom prst="rect">
            <a:avLst/>
          </a:prstGeom>
        </p:spPr>
        <p:txBody>
          <a:bodyPr/>
          <a:lstStyle/>
          <a:p>
            <a:fld id="{7C624F43-5D9E-C84A-9F9B-174E64C589F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701501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281" y="169040"/>
            <a:ext cx="2738438" cy="61368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281" y="845197"/>
            <a:ext cx="2738438" cy="201450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18281" y="2942756"/>
            <a:ext cx="714375" cy="169039"/>
          </a:xfrm>
          <a:prstGeom prst="rect">
            <a:avLst/>
          </a:prstGeom>
        </p:spPr>
        <p:txBody>
          <a:bodyPr/>
          <a:lstStyle/>
          <a:p>
            <a:fld id="{CBE5C0EB-2C95-EA42-BCFE-6538B4CB0375}" type="datetimeFigureOut">
              <a:rPr lang="en-AE" smtClean="0"/>
              <a:t>05/08/2024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51719" y="2942756"/>
            <a:ext cx="1071563" cy="169039"/>
          </a:xfrm>
          <a:prstGeom prst="rect">
            <a:avLst/>
          </a:prstGeom>
        </p:spPr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42344" y="2942756"/>
            <a:ext cx="714375" cy="169039"/>
          </a:xfrm>
          <a:prstGeom prst="rect">
            <a:avLst/>
          </a:prstGeom>
        </p:spPr>
        <p:txBody>
          <a:bodyPr/>
          <a:lstStyle/>
          <a:p>
            <a:fld id="{7C624F43-5D9E-C84A-9F9B-174E64C589F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61483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28" y="791546"/>
            <a:ext cx="2738438" cy="1320712"/>
          </a:xfrm>
          <a:prstGeom prst="rect">
            <a:avLst/>
          </a:prstGeom>
        </p:spPr>
        <p:txBody>
          <a:bodyPr anchor="b"/>
          <a:lstStyle>
            <a:lvl1pPr>
              <a:defRPr sz="20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628" y="2124752"/>
            <a:ext cx="2738438" cy="6945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33">
                <a:solidFill>
                  <a:schemeClr val="tx1">
                    <a:tint val="82000"/>
                  </a:schemeClr>
                </a:solidFill>
              </a:defRPr>
            </a:lvl1pPr>
            <a:lvl2pPr marL="158740" indent="0">
              <a:buNone/>
              <a:defRPr sz="694">
                <a:solidFill>
                  <a:schemeClr val="tx1">
                    <a:tint val="82000"/>
                  </a:schemeClr>
                </a:solidFill>
              </a:defRPr>
            </a:lvl2pPr>
            <a:lvl3pPr marL="317480" indent="0">
              <a:buNone/>
              <a:defRPr sz="625">
                <a:solidFill>
                  <a:schemeClr val="tx1">
                    <a:tint val="82000"/>
                  </a:schemeClr>
                </a:solidFill>
              </a:defRPr>
            </a:lvl3pPr>
            <a:lvl4pPr marL="476220" indent="0">
              <a:buNone/>
              <a:defRPr sz="556">
                <a:solidFill>
                  <a:schemeClr val="tx1">
                    <a:tint val="82000"/>
                  </a:schemeClr>
                </a:solidFill>
              </a:defRPr>
            </a:lvl4pPr>
            <a:lvl5pPr marL="634959" indent="0">
              <a:buNone/>
              <a:defRPr sz="556">
                <a:solidFill>
                  <a:schemeClr val="tx1">
                    <a:tint val="82000"/>
                  </a:schemeClr>
                </a:solidFill>
              </a:defRPr>
            </a:lvl5pPr>
            <a:lvl6pPr marL="793699" indent="0">
              <a:buNone/>
              <a:defRPr sz="556">
                <a:solidFill>
                  <a:schemeClr val="tx1">
                    <a:tint val="82000"/>
                  </a:schemeClr>
                </a:solidFill>
              </a:defRPr>
            </a:lvl6pPr>
            <a:lvl7pPr marL="952439" indent="0">
              <a:buNone/>
              <a:defRPr sz="556">
                <a:solidFill>
                  <a:schemeClr val="tx1">
                    <a:tint val="82000"/>
                  </a:schemeClr>
                </a:solidFill>
              </a:defRPr>
            </a:lvl7pPr>
            <a:lvl8pPr marL="1111179" indent="0">
              <a:buNone/>
              <a:defRPr sz="556">
                <a:solidFill>
                  <a:schemeClr val="tx1">
                    <a:tint val="82000"/>
                  </a:schemeClr>
                </a:solidFill>
              </a:defRPr>
            </a:lvl8pPr>
            <a:lvl9pPr marL="1269919" indent="0">
              <a:buNone/>
              <a:defRPr sz="556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18281" y="2942756"/>
            <a:ext cx="714375" cy="169039"/>
          </a:xfrm>
          <a:prstGeom prst="rect">
            <a:avLst/>
          </a:prstGeom>
        </p:spPr>
        <p:txBody>
          <a:bodyPr/>
          <a:lstStyle/>
          <a:p>
            <a:fld id="{CBE5C0EB-2C95-EA42-BCFE-6538B4CB0375}" type="datetimeFigureOut">
              <a:rPr lang="en-AE" smtClean="0"/>
              <a:t>05/08/2024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51719" y="2942756"/>
            <a:ext cx="1071563" cy="169039"/>
          </a:xfrm>
          <a:prstGeom prst="rect">
            <a:avLst/>
          </a:prstGeom>
        </p:spPr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42344" y="2942756"/>
            <a:ext cx="714375" cy="169039"/>
          </a:xfrm>
          <a:prstGeom prst="rect">
            <a:avLst/>
          </a:prstGeom>
        </p:spPr>
        <p:txBody>
          <a:bodyPr/>
          <a:lstStyle/>
          <a:p>
            <a:fld id="{7C624F43-5D9E-C84A-9F9B-174E64C589F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80527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281" y="169040"/>
            <a:ext cx="2738438" cy="61368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8281" y="845197"/>
            <a:ext cx="1349375" cy="201450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07344" y="845197"/>
            <a:ext cx="1349375" cy="201450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8281" y="2942756"/>
            <a:ext cx="714375" cy="169039"/>
          </a:xfrm>
          <a:prstGeom prst="rect">
            <a:avLst/>
          </a:prstGeom>
        </p:spPr>
        <p:txBody>
          <a:bodyPr/>
          <a:lstStyle/>
          <a:p>
            <a:fld id="{CBE5C0EB-2C95-EA42-BCFE-6538B4CB0375}" type="datetimeFigureOut">
              <a:rPr lang="en-AE" smtClean="0"/>
              <a:t>05/08/2024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51719" y="2942756"/>
            <a:ext cx="1071563" cy="169039"/>
          </a:xfrm>
          <a:prstGeom prst="rect">
            <a:avLst/>
          </a:prstGeom>
        </p:spPr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42344" y="2942756"/>
            <a:ext cx="714375" cy="169039"/>
          </a:xfrm>
          <a:prstGeom prst="rect">
            <a:avLst/>
          </a:prstGeom>
        </p:spPr>
        <p:txBody>
          <a:bodyPr/>
          <a:lstStyle/>
          <a:p>
            <a:fld id="{7C624F43-5D9E-C84A-9F9B-174E64C589F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277381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695" y="169040"/>
            <a:ext cx="2738438" cy="61368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695" y="778316"/>
            <a:ext cx="1343174" cy="38144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833" b="1"/>
            </a:lvl1pPr>
            <a:lvl2pPr marL="158740" indent="0">
              <a:buNone/>
              <a:defRPr sz="694" b="1"/>
            </a:lvl2pPr>
            <a:lvl3pPr marL="317480" indent="0">
              <a:buNone/>
              <a:defRPr sz="625" b="1"/>
            </a:lvl3pPr>
            <a:lvl4pPr marL="476220" indent="0">
              <a:buNone/>
              <a:defRPr sz="556" b="1"/>
            </a:lvl4pPr>
            <a:lvl5pPr marL="634959" indent="0">
              <a:buNone/>
              <a:defRPr sz="556" b="1"/>
            </a:lvl5pPr>
            <a:lvl6pPr marL="793699" indent="0">
              <a:buNone/>
              <a:defRPr sz="556" b="1"/>
            </a:lvl6pPr>
            <a:lvl7pPr marL="952439" indent="0">
              <a:buNone/>
              <a:defRPr sz="556" b="1"/>
            </a:lvl7pPr>
            <a:lvl8pPr marL="1111179" indent="0">
              <a:buNone/>
              <a:defRPr sz="556" b="1"/>
            </a:lvl8pPr>
            <a:lvl9pPr marL="1269919" indent="0">
              <a:buNone/>
              <a:defRPr sz="55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8695" y="1159757"/>
            <a:ext cx="1343174" cy="170582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07344" y="778316"/>
            <a:ext cx="1349789" cy="38144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833" b="1"/>
            </a:lvl1pPr>
            <a:lvl2pPr marL="158740" indent="0">
              <a:buNone/>
              <a:defRPr sz="694" b="1"/>
            </a:lvl2pPr>
            <a:lvl3pPr marL="317480" indent="0">
              <a:buNone/>
              <a:defRPr sz="625" b="1"/>
            </a:lvl3pPr>
            <a:lvl4pPr marL="476220" indent="0">
              <a:buNone/>
              <a:defRPr sz="556" b="1"/>
            </a:lvl4pPr>
            <a:lvl5pPr marL="634959" indent="0">
              <a:buNone/>
              <a:defRPr sz="556" b="1"/>
            </a:lvl5pPr>
            <a:lvl6pPr marL="793699" indent="0">
              <a:buNone/>
              <a:defRPr sz="556" b="1"/>
            </a:lvl6pPr>
            <a:lvl7pPr marL="952439" indent="0">
              <a:buNone/>
              <a:defRPr sz="556" b="1"/>
            </a:lvl7pPr>
            <a:lvl8pPr marL="1111179" indent="0">
              <a:buNone/>
              <a:defRPr sz="556" b="1"/>
            </a:lvl8pPr>
            <a:lvl9pPr marL="1269919" indent="0">
              <a:buNone/>
              <a:defRPr sz="55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07344" y="1159757"/>
            <a:ext cx="1349789" cy="170582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18281" y="2942756"/>
            <a:ext cx="714375" cy="169039"/>
          </a:xfrm>
          <a:prstGeom prst="rect">
            <a:avLst/>
          </a:prstGeom>
        </p:spPr>
        <p:txBody>
          <a:bodyPr/>
          <a:lstStyle/>
          <a:p>
            <a:fld id="{CBE5C0EB-2C95-EA42-BCFE-6538B4CB0375}" type="datetimeFigureOut">
              <a:rPr lang="en-AE" smtClean="0"/>
              <a:t>05/08/2024</a:t>
            </a:fld>
            <a:endParaRPr lang="en-A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051719" y="2942756"/>
            <a:ext cx="1071563" cy="169039"/>
          </a:xfrm>
          <a:prstGeom prst="rect">
            <a:avLst/>
          </a:prstGeom>
        </p:spPr>
        <p:txBody>
          <a:bodyPr/>
          <a:lstStyle/>
          <a:p>
            <a:endParaRPr lang="en-A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242344" y="2942756"/>
            <a:ext cx="714375" cy="169039"/>
          </a:xfrm>
          <a:prstGeom prst="rect">
            <a:avLst/>
          </a:prstGeom>
        </p:spPr>
        <p:txBody>
          <a:bodyPr/>
          <a:lstStyle/>
          <a:p>
            <a:fld id="{7C624F43-5D9E-C84A-9F9B-174E64C589F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44308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281" y="169040"/>
            <a:ext cx="2738438" cy="61368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18281" y="2942756"/>
            <a:ext cx="714375" cy="169039"/>
          </a:xfrm>
          <a:prstGeom prst="rect">
            <a:avLst/>
          </a:prstGeom>
        </p:spPr>
        <p:txBody>
          <a:bodyPr/>
          <a:lstStyle/>
          <a:p>
            <a:fld id="{CBE5C0EB-2C95-EA42-BCFE-6538B4CB0375}" type="datetimeFigureOut">
              <a:rPr lang="en-AE" smtClean="0"/>
              <a:t>05/08/2024</a:t>
            </a:fld>
            <a:endParaRPr lang="en-A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51719" y="2942756"/>
            <a:ext cx="1071563" cy="169039"/>
          </a:xfrm>
          <a:prstGeom prst="rect">
            <a:avLst/>
          </a:prstGeom>
        </p:spPr>
        <p:txBody>
          <a:bodyPr/>
          <a:lstStyle/>
          <a:p>
            <a:endParaRPr lang="en-A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242344" y="2942756"/>
            <a:ext cx="714375" cy="169039"/>
          </a:xfrm>
          <a:prstGeom prst="rect">
            <a:avLst/>
          </a:prstGeom>
        </p:spPr>
        <p:txBody>
          <a:bodyPr/>
          <a:lstStyle/>
          <a:p>
            <a:fld id="{7C624F43-5D9E-C84A-9F9B-174E64C589F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031638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18281" y="2942756"/>
            <a:ext cx="714375" cy="169039"/>
          </a:xfrm>
          <a:prstGeom prst="rect">
            <a:avLst/>
          </a:prstGeom>
        </p:spPr>
        <p:txBody>
          <a:bodyPr/>
          <a:lstStyle/>
          <a:p>
            <a:fld id="{CBE5C0EB-2C95-EA42-BCFE-6538B4CB0375}" type="datetimeFigureOut">
              <a:rPr lang="en-AE" smtClean="0"/>
              <a:t>05/08/2024</a:t>
            </a:fld>
            <a:endParaRPr lang="en-A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51719" y="2942756"/>
            <a:ext cx="1071563" cy="169039"/>
          </a:xfrm>
          <a:prstGeom prst="rect">
            <a:avLst/>
          </a:prstGeom>
        </p:spPr>
        <p:txBody>
          <a:bodyPr/>
          <a:lstStyle/>
          <a:p>
            <a:endParaRPr lang="en-A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242344" y="2942756"/>
            <a:ext cx="714375" cy="169039"/>
          </a:xfrm>
          <a:prstGeom prst="rect">
            <a:avLst/>
          </a:prstGeom>
        </p:spPr>
        <p:txBody>
          <a:bodyPr/>
          <a:lstStyle/>
          <a:p>
            <a:fld id="{7C624F43-5D9E-C84A-9F9B-174E64C589F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74317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695" y="211667"/>
            <a:ext cx="1024020" cy="740833"/>
          </a:xfrm>
          <a:prstGeom prst="rect">
            <a:avLst/>
          </a:prstGeom>
        </p:spPr>
        <p:txBody>
          <a:bodyPr anchor="b"/>
          <a:lstStyle>
            <a:lvl1pPr>
              <a:defRPr sz="111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9788" y="457142"/>
            <a:ext cx="1607344" cy="2256308"/>
          </a:xfrm>
          <a:prstGeom prst="rect">
            <a:avLst/>
          </a:prstGeom>
        </p:spPr>
        <p:txBody>
          <a:bodyPr/>
          <a:lstStyle>
            <a:lvl1pPr>
              <a:defRPr sz="1111"/>
            </a:lvl1pPr>
            <a:lvl2pPr>
              <a:defRPr sz="972"/>
            </a:lvl2pPr>
            <a:lvl3pPr>
              <a:defRPr sz="833"/>
            </a:lvl3pPr>
            <a:lvl4pPr>
              <a:defRPr sz="694"/>
            </a:lvl4pPr>
            <a:lvl5pPr>
              <a:defRPr sz="694"/>
            </a:lvl5pPr>
            <a:lvl6pPr>
              <a:defRPr sz="694"/>
            </a:lvl6pPr>
            <a:lvl7pPr>
              <a:defRPr sz="694"/>
            </a:lvl7pPr>
            <a:lvl8pPr>
              <a:defRPr sz="694"/>
            </a:lvl8pPr>
            <a:lvl9pPr>
              <a:defRPr sz="69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8695" y="952500"/>
            <a:ext cx="1024020" cy="17646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56"/>
            </a:lvl1pPr>
            <a:lvl2pPr marL="158740" indent="0">
              <a:buNone/>
              <a:defRPr sz="486"/>
            </a:lvl2pPr>
            <a:lvl3pPr marL="317480" indent="0">
              <a:buNone/>
              <a:defRPr sz="417"/>
            </a:lvl3pPr>
            <a:lvl4pPr marL="476220" indent="0">
              <a:buNone/>
              <a:defRPr sz="347"/>
            </a:lvl4pPr>
            <a:lvl5pPr marL="634959" indent="0">
              <a:buNone/>
              <a:defRPr sz="347"/>
            </a:lvl5pPr>
            <a:lvl6pPr marL="793699" indent="0">
              <a:buNone/>
              <a:defRPr sz="347"/>
            </a:lvl6pPr>
            <a:lvl7pPr marL="952439" indent="0">
              <a:buNone/>
              <a:defRPr sz="347"/>
            </a:lvl7pPr>
            <a:lvl8pPr marL="1111179" indent="0">
              <a:buNone/>
              <a:defRPr sz="347"/>
            </a:lvl8pPr>
            <a:lvl9pPr marL="1269919" indent="0">
              <a:buNone/>
              <a:defRPr sz="34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8281" y="2942756"/>
            <a:ext cx="714375" cy="169039"/>
          </a:xfrm>
          <a:prstGeom prst="rect">
            <a:avLst/>
          </a:prstGeom>
        </p:spPr>
        <p:txBody>
          <a:bodyPr/>
          <a:lstStyle/>
          <a:p>
            <a:fld id="{CBE5C0EB-2C95-EA42-BCFE-6538B4CB0375}" type="datetimeFigureOut">
              <a:rPr lang="en-AE" smtClean="0"/>
              <a:t>05/08/2024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51719" y="2942756"/>
            <a:ext cx="1071563" cy="169039"/>
          </a:xfrm>
          <a:prstGeom prst="rect">
            <a:avLst/>
          </a:prstGeom>
        </p:spPr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42344" y="2942756"/>
            <a:ext cx="714375" cy="169039"/>
          </a:xfrm>
          <a:prstGeom prst="rect">
            <a:avLst/>
          </a:prstGeom>
        </p:spPr>
        <p:txBody>
          <a:bodyPr/>
          <a:lstStyle/>
          <a:p>
            <a:fld id="{7C624F43-5D9E-C84A-9F9B-174E64C589F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967156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695" y="211667"/>
            <a:ext cx="1024020" cy="740833"/>
          </a:xfrm>
          <a:prstGeom prst="rect">
            <a:avLst/>
          </a:prstGeom>
        </p:spPr>
        <p:txBody>
          <a:bodyPr anchor="b"/>
          <a:lstStyle>
            <a:lvl1pPr>
              <a:defRPr sz="111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49788" y="457142"/>
            <a:ext cx="1607344" cy="2256308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111"/>
            </a:lvl1pPr>
            <a:lvl2pPr marL="158740" indent="0">
              <a:buNone/>
              <a:defRPr sz="972"/>
            </a:lvl2pPr>
            <a:lvl3pPr marL="317480" indent="0">
              <a:buNone/>
              <a:defRPr sz="833"/>
            </a:lvl3pPr>
            <a:lvl4pPr marL="476220" indent="0">
              <a:buNone/>
              <a:defRPr sz="694"/>
            </a:lvl4pPr>
            <a:lvl5pPr marL="634959" indent="0">
              <a:buNone/>
              <a:defRPr sz="694"/>
            </a:lvl5pPr>
            <a:lvl6pPr marL="793699" indent="0">
              <a:buNone/>
              <a:defRPr sz="694"/>
            </a:lvl6pPr>
            <a:lvl7pPr marL="952439" indent="0">
              <a:buNone/>
              <a:defRPr sz="694"/>
            </a:lvl7pPr>
            <a:lvl8pPr marL="1111179" indent="0">
              <a:buNone/>
              <a:defRPr sz="694"/>
            </a:lvl8pPr>
            <a:lvl9pPr marL="1269919" indent="0">
              <a:buNone/>
              <a:defRPr sz="69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8695" y="952500"/>
            <a:ext cx="1024020" cy="17646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56"/>
            </a:lvl1pPr>
            <a:lvl2pPr marL="158740" indent="0">
              <a:buNone/>
              <a:defRPr sz="486"/>
            </a:lvl2pPr>
            <a:lvl3pPr marL="317480" indent="0">
              <a:buNone/>
              <a:defRPr sz="417"/>
            </a:lvl3pPr>
            <a:lvl4pPr marL="476220" indent="0">
              <a:buNone/>
              <a:defRPr sz="347"/>
            </a:lvl4pPr>
            <a:lvl5pPr marL="634959" indent="0">
              <a:buNone/>
              <a:defRPr sz="347"/>
            </a:lvl5pPr>
            <a:lvl6pPr marL="793699" indent="0">
              <a:buNone/>
              <a:defRPr sz="347"/>
            </a:lvl6pPr>
            <a:lvl7pPr marL="952439" indent="0">
              <a:buNone/>
              <a:defRPr sz="347"/>
            </a:lvl7pPr>
            <a:lvl8pPr marL="1111179" indent="0">
              <a:buNone/>
              <a:defRPr sz="347"/>
            </a:lvl8pPr>
            <a:lvl9pPr marL="1269919" indent="0">
              <a:buNone/>
              <a:defRPr sz="34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8281" y="2942756"/>
            <a:ext cx="714375" cy="169039"/>
          </a:xfrm>
          <a:prstGeom prst="rect">
            <a:avLst/>
          </a:prstGeom>
        </p:spPr>
        <p:txBody>
          <a:bodyPr/>
          <a:lstStyle/>
          <a:p>
            <a:fld id="{CBE5C0EB-2C95-EA42-BCFE-6538B4CB0375}" type="datetimeFigureOut">
              <a:rPr lang="en-AE" smtClean="0"/>
              <a:t>05/08/2024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51719" y="2942756"/>
            <a:ext cx="1071563" cy="169039"/>
          </a:xfrm>
          <a:prstGeom prst="rect">
            <a:avLst/>
          </a:prstGeom>
        </p:spPr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42344" y="2942756"/>
            <a:ext cx="714375" cy="169039"/>
          </a:xfrm>
          <a:prstGeom prst="rect">
            <a:avLst/>
          </a:prstGeom>
        </p:spPr>
        <p:txBody>
          <a:bodyPr/>
          <a:lstStyle/>
          <a:p>
            <a:fld id="{7C624F43-5D9E-C84A-9F9B-174E64C589F9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03383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878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17480" rtl="0" eaLnBrk="1" latinLnBrk="0" hangingPunct="1">
        <a:lnSpc>
          <a:spcPct val="90000"/>
        </a:lnSpc>
        <a:spcBef>
          <a:spcPct val="0"/>
        </a:spcBef>
        <a:buNone/>
        <a:defRPr sz="15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9370" indent="-79370" algn="l" defTabSz="317480" rtl="0" eaLnBrk="1" latinLnBrk="0" hangingPunct="1">
        <a:lnSpc>
          <a:spcPct val="90000"/>
        </a:lnSpc>
        <a:spcBef>
          <a:spcPts val="347"/>
        </a:spcBef>
        <a:buFont typeface="Arial" panose="020B0604020202020204" pitchFamily="34" charset="0"/>
        <a:buChar char="•"/>
        <a:defRPr sz="972" kern="1200">
          <a:solidFill>
            <a:schemeClr val="tx1"/>
          </a:solidFill>
          <a:latin typeface="+mn-lt"/>
          <a:ea typeface="+mn-ea"/>
          <a:cs typeface="+mn-cs"/>
        </a:defRPr>
      </a:lvl1pPr>
      <a:lvl2pPr marL="238110" indent="-79370" algn="l" defTabSz="317480" rtl="0" eaLnBrk="1" latinLnBrk="0" hangingPunct="1">
        <a:lnSpc>
          <a:spcPct val="90000"/>
        </a:lnSpc>
        <a:spcBef>
          <a:spcPts val="174"/>
        </a:spcBef>
        <a:buFont typeface="Arial" panose="020B0604020202020204" pitchFamily="34" charset="0"/>
        <a:buChar char="•"/>
        <a:defRPr sz="833" kern="1200">
          <a:solidFill>
            <a:schemeClr val="tx1"/>
          </a:solidFill>
          <a:latin typeface="+mn-lt"/>
          <a:ea typeface="+mn-ea"/>
          <a:cs typeface="+mn-cs"/>
        </a:defRPr>
      </a:lvl2pPr>
      <a:lvl3pPr marL="396850" indent="-79370" algn="l" defTabSz="317480" rtl="0" eaLnBrk="1" latinLnBrk="0" hangingPunct="1">
        <a:lnSpc>
          <a:spcPct val="90000"/>
        </a:lnSpc>
        <a:spcBef>
          <a:spcPts val="174"/>
        </a:spcBef>
        <a:buFont typeface="Arial" panose="020B0604020202020204" pitchFamily="34" charset="0"/>
        <a:buChar char="•"/>
        <a:defRPr sz="694" kern="1200">
          <a:solidFill>
            <a:schemeClr val="tx1"/>
          </a:solidFill>
          <a:latin typeface="+mn-lt"/>
          <a:ea typeface="+mn-ea"/>
          <a:cs typeface="+mn-cs"/>
        </a:defRPr>
      </a:lvl3pPr>
      <a:lvl4pPr marL="555589" indent="-79370" algn="l" defTabSz="317480" rtl="0" eaLnBrk="1" latinLnBrk="0" hangingPunct="1">
        <a:lnSpc>
          <a:spcPct val="90000"/>
        </a:lnSpc>
        <a:spcBef>
          <a:spcPts val="174"/>
        </a:spcBef>
        <a:buFont typeface="Arial" panose="020B0604020202020204" pitchFamily="34" charset="0"/>
        <a:buChar char="•"/>
        <a:defRPr sz="625" kern="1200">
          <a:solidFill>
            <a:schemeClr val="tx1"/>
          </a:solidFill>
          <a:latin typeface="+mn-lt"/>
          <a:ea typeface="+mn-ea"/>
          <a:cs typeface="+mn-cs"/>
        </a:defRPr>
      </a:lvl4pPr>
      <a:lvl5pPr marL="714329" indent="-79370" algn="l" defTabSz="317480" rtl="0" eaLnBrk="1" latinLnBrk="0" hangingPunct="1">
        <a:lnSpc>
          <a:spcPct val="90000"/>
        </a:lnSpc>
        <a:spcBef>
          <a:spcPts val="174"/>
        </a:spcBef>
        <a:buFont typeface="Arial" panose="020B0604020202020204" pitchFamily="34" charset="0"/>
        <a:buChar char="•"/>
        <a:defRPr sz="625" kern="1200">
          <a:solidFill>
            <a:schemeClr val="tx1"/>
          </a:solidFill>
          <a:latin typeface="+mn-lt"/>
          <a:ea typeface="+mn-ea"/>
          <a:cs typeface="+mn-cs"/>
        </a:defRPr>
      </a:lvl5pPr>
      <a:lvl6pPr marL="873069" indent="-79370" algn="l" defTabSz="317480" rtl="0" eaLnBrk="1" latinLnBrk="0" hangingPunct="1">
        <a:lnSpc>
          <a:spcPct val="90000"/>
        </a:lnSpc>
        <a:spcBef>
          <a:spcPts val="174"/>
        </a:spcBef>
        <a:buFont typeface="Arial" panose="020B0604020202020204" pitchFamily="34" charset="0"/>
        <a:buChar char="•"/>
        <a:defRPr sz="625" kern="1200">
          <a:solidFill>
            <a:schemeClr val="tx1"/>
          </a:solidFill>
          <a:latin typeface="+mn-lt"/>
          <a:ea typeface="+mn-ea"/>
          <a:cs typeface="+mn-cs"/>
        </a:defRPr>
      </a:lvl6pPr>
      <a:lvl7pPr marL="1031809" indent="-79370" algn="l" defTabSz="317480" rtl="0" eaLnBrk="1" latinLnBrk="0" hangingPunct="1">
        <a:lnSpc>
          <a:spcPct val="90000"/>
        </a:lnSpc>
        <a:spcBef>
          <a:spcPts val="174"/>
        </a:spcBef>
        <a:buFont typeface="Arial" panose="020B0604020202020204" pitchFamily="34" charset="0"/>
        <a:buChar char="•"/>
        <a:defRPr sz="625" kern="1200">
          <a:solidFill>
            <a:schemeClr val="tx1"/>
          </a:solidFill>
          <a:latin typeface="+mn-lt"/>
          <a:ea typeface="+mn-ea"/>
          <a:cs typeface="+mn-cs"/>
        </a:defRPr>
      </a:lvl7pPr>
      <a:lvl8pPr marL="1190549" indent="-79370" algn="l" defTabSz="317480" rtl="0" eaLnBrk="1" latinLnBrk="0" hangingPunct="1">
        <a:lnSpc>
          <a:spcPct val="90000"/>
        </a:lnSpc>
        <a:spcBef>
          <a:spcPts val="174"/>
        </a:spcBef>
        <a:buFont typeface="Arial" panose="020B0604020202020204" pitchFamily="34" charset="0"/>
        <a:buChar char="•"/>
        <a:defRPr sz="625" kern="1200">
          <a:solidFill>
            <a:schemeClr val="tx1"/>
          </a:solidFill>
          <a:latin typeface="+mn-lt"/>
          <a:ea typeface="+mn-ea"/>
          <a:cs typeface="+mn-cs"/>
        </a:defRPr>
      </a:lvl8pPr>
      <a:lvl9pPr marL="1349289" indent="-79370" algn="l" defTabSz="317480" rtl="0" eaLnBrk="1" latinLnBrk="0" hangingPunct="1">
        <a:lnSpc>
          <a:spcPct val="90000"/>
        </a:lnSpc>
        <a:spcBef>
          <a:spcPts val="174"/>
        </a:spcBef>
        <a:buFont typeface="Arial" panose="020B0604020202020204" pitchFamily="34" charset="0"/>
        <a:buChar char="•"/>
        <a:defRPr sz="6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17480" rtl="0" eaLnBrk="1" latinLnBrk="0" hangingPunct="1">
        <a:defRPr sz="625" kern="1200">
          <a:solidFill>
            <a:schemeClr val="tx1"/>
          </a:solidFill>
          <a:latin typeface="+mn-lt"/>
          <a:ea typeface="+mn-ea"/>
          <a:cs typeface="+mn-cs"/>
        </a:defRPr>
      </a:lvl1pPr>
      <a:lvl2pPr marL="158740" algn="l" defTabSz="317480" rtl="0" eaLnBrk="1" latinLnBrk="0" hangingPunct="1">
        <a:defRPr sz="625" kern="1200">
          <a:solidFill>
            <a:schemeClr val="tx1"/>
          </a:solidFill>
          <a:latin typeface="+mn-lt"/>
          <a:ea typeface="+mn-ea"/>
          <a:cs typeface="+mn-cs"/>
        </a:defRPr>
      </a:lvl2pPr>
      <a:lvl3pPr marL="317480" algn="l" defTabSz="317480" rtl="0" eaLnBrk="1" latinLnBrk="0" hangingPunct="1">
        <a:defRPr sz="625" kern="1200">
          <a:solidFill>
            <a:schemeClr val="tx1"/>
          </a:solidFill>
          <a:latin typeface="+mn-lt"/>
          <a:ea typeface="+mn-ea"/>
          <a:cs typeface="+mn-cs"/>
        </a:defRPr>
      </a:lvl3pPr>
      <a:lvl4pPr marL="476220" algn="l" defTabSz="317480" rtl="0" eaLnBrk="1" latinLnBrk="0" hangingPunct="1">
        <a:defRPr sz="625" kern="1200">
          <a:solidFill>
            <a:schemeClr val="tx1"/>
          </a:solidFill>
          <a:latin typeface="+mn-lt"/>
          <a:ea typeface="+mn-ea"/>
          <a:cs typeface="+mn-cs"/>
        </a:defRPr>
      </a:lvl4pPr>
      <a:lvl5pPr marL="634959" algn="l" defTabSz="317480" rtl="0" eaLnBrk="1" latinLnBrk="0" hangingPunct="1">
        <a:defRPr sz="625" kern="1200">
          <a:solidFill>
            <a:schemeClr val="tx1"/>
          </a:solidFill>
          <a:latin typeface="+mn-lt"/>
          <a:ea typeface="+mn-ea"/>
          <a:cs typeface="+mn-cs"/>
        </a:defRPr>
      </a:lvl5pPr>
      <a:lvl6pPr marL="793699" algn="l" defTabSz="317480" rtl="0" eaLnBrk="1" latinLnBrk="0" hangingPunct="1">
        <a:defRPr sz="625" kern="1200">
          <a:solidFill>
            <a:schemeClr val="tx1"/>
          </a:solidFill>
          <a:latin typeface="+mn-lt"/>
          <a:ea typeface="+mn-ea"/>
          <a:cs typeface="+mn-cs"/>
        </a:defRPr>
      </a:lvl6pPr>
      <a:lvl7pPr marL="952439" algn="l" defTabSz="317480" rtl="0" eaLnBrk="1" latinLnBrk="0" hangingPunct="1">
        <a:defRPr sz="625" kern="1200">
          <a:solidFill>
            <a:schemeClr val="tx1"/>
          </a:solidFill>
          <a:latin typeface="+mn-lt"/>
          <a:ea typeface="+mn-ea"/>
          <a:cs typeface="+mn-cs"/>
        </a:defRPr>
      </a:lvl7pPr>
      <a:lvl8pPr marL="1111179" algn="l" defTabSz="317480" rtl="0" eaLnBrk="1" latinLnBrk="0" hangingPunct="1">
        <a:defRPr sz="625" kern="1200">
          <a:solidFill>
            <a:schemeClr val="tx1"/>
          </a:solidFill>
          <a:latin typeface="+mn-lt"/>
          <a:ea typeface="+mn-ea"/>
          <a:cs typeface="+mn-cs"/>
        </a:defRPr>
      </a:lvl8pPr>
      <a:lvl9pPr marL="1269919" algn="l" defTabSz="317480" rtl="0" eaLnBrk="1" latinLnBrk="0" hangingPunct="1">
        <a:defRPr sz="6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green and black background&#10;&#10;Description automatically generated">
            <a:extLst>
              <a:ext uri="{FF2B5EF4-FFF2-40B4-BE49-F238E27FC236}">
                <a16:creationId xmlns:a16="http://schemas.microsoft.com/office/drawing/2014/main" id="{73C8964A-19FB-4537-557F-DDED6E536C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175000" cy="3175000"/>
          </a:xfrm>
          <a:prstGeom prst="rect">
            <a:avLst/>
          </a:prstGeom>
        </p:spPr>
      </p:pic>
      <p:sp>
        <p:nvSpPr>
          <p:cNvPr id="10" name="object 51">
            <a:extLst>
              <a:ext uri="{FF2B5EF4-FFF2-40B4-BE49-F238E27FC236}">
                <a16:creationId xmlns:a16="http://schemas.microsoft.com/office/drawing/2014/main" id="{622D6864-0983-181A-58CF-72F1E467F921}"/>
              </a:ext>
            </a:extLst>
          </p:cNvPr>
          <p:cNvSpPr txBox="1">
            <a:spLocks/>
          </p:cNvSpPr>
          <p:nvPr/>
        </p:nvSpPr>
        <p:spPr>
          <a:xfrm>
            <a:off x="176416" y="161073"/>
            <a:ext cx="2855709" cy="641073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ctr" defTabSz="31748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8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5080" algn="l" defTabSz="209480">
              <a:lnSpc>
                <a:spcPct val="100000"/>
              </a:lnSpc>
              <a:spcBef>
                <a:spcPts val="0"/>
              </a:spcBef>
            </a:pPr>
            <a:r>
              <a:rPr lang="en-US" kern="100" spc="-10" dirty="0">
                <a:solidFill>
                  <a:schemeClr val="bg1"/>
                </a:solidFill>
                <a:latin typeface="Urbane Demi Bold" pitchFamily="2" charset="77"/>
              </a:rPr>
              <a:t>I’m speaking at Africa </a:t>
            </a:r>
            <a:r>
              <a:rPr lang="en-US" kern="100" dirty="0">
                <a:solidFill>
                  <a:schemeClr val="bg1"/>
                </a:solidFill>
                <a:latin typeface="Urbane Demi Bold" pitchFamily="2" charset="77"/>
              </a:rPr>
              <a:t>Health</a:t>
            </a:r>
            <a:r>
              <a:rPr lang="en-US" kern="100" spc="-5" dirty="0">
                <a:solidFill>
                  <a:schemeClr val="bg1"/>
                </a:solidFill>
                <a:latin typeface="Urbane Demi Bold" pitchFamily="2" charset="77"/>
              </a:rPr>
              <a:t> </a:t>
            </a:r>
            <a:r>
              <a:rPr lang="en-US" kern="100" spc="-35" dirty="0">
                <a:solidFill>
                  <a:schemeClr val="bg1"/>
                </a:solidFill>
                <a:latin typeface="Urbane Demi Bold" pitchFamily="2" charset="77"/>
              </a:rPr>
              <a:t>2024</a:t>
            </a:r>
          </a:p>
        </p:txBody>
      </p:sp>
      <p:sp>
        <p:nvSpPr>
          <p:cNvPr id="11" name="object 52">
            <a:extLst>
              <a:ext uri="{FF2B5EF4-FFF2-40B4-BE49-F238E27FC236}">
                <a16:creationId xmlns:a16="http://schemas.microsoft.com/office/drawing/2014/main" id="{07CDCF13-50FA-42DB-6FFD-E9A4D3980ED7}"/>
              </a:ext>
            </a:extLst>
          </p:cNvPr>
          <p:cNvSpPr/>
          <p:nvPr/>
        </p:nvSpPr>
        <p:spPr>
          <a:xfrm>
            <a:off x="193718" y="1066635"/>
            <a:ext cx="1089966" cy="349055"/>
          </a:xfrm>
          <a:custGeom>
            <a:avLst/>
            <a:gdLst/>
            <a:ahLst/>
            <a:cxnLst/>
            <a:rect l="l" t="t" r="r" b="b"/>
            <a:pathLst>
              <a:path w="2607310" h="756920">
                <a:moveTo>
                  <a:pt x="2228468" y="0"/>
                </a:moveTo>
                <a:lnTo>
                  <a:pt x="378459" y="0"/>
                </a:lnTo>
                <a:lnTo>
                  <a:pt x="330986" y="2948"/>
                </a:lnTo>
                <a:lnTo>
                  <a:pt x="285273" y="11558"/>
                </a:lnTo>
                <a:lnTo>
                  <a:pt x="241674" y="25474"/>
                </a:lnTo>
                <a:lnTo>
                  <a:pt x="200544" y="44342"/>
                </a:lnTo>
                <a:lnTo>
                  <a:pt x="162238" y="67807"/>
                </a:lnTo>
                <a:lnTo>
                  <a:pt x="127110" y="95515"/>
                </a:lnTo>
                <a:lnTo>
                  <a:pt x="95515" y="127110"/>
                </a:lnTo>
                <a:lnTo>
                  <a:pt x="67807" y="162238"/>
                </a:lnTo>
                <a:lnTo>
                  <a:pt x="44342" y="200544"/>
                </a:lnTo>
                <a:lnTo>
                  <a:pt x="25474" y="241674"/>
                </a:lnTo>
                <a:lnTo>
                  <a:pt x="11558" y="285273"/>
                </a:lnTo>
                <a:lnTo>
                  <a:pt x="2948" y="330986"/>
                </a:lnTo>
                <a:lnTo>
                  <a:pt x="0" y="378460"/>
                </a:lnTo>
                <a:lnTo>
                  <a:pt x="2948" y="425933"/>
                </a:lnTo>
                <a:lnTo>
                  <a:pt x="11558" y="471646"/>
                </a:lnTo>
                <a:lnTo>
                  <a:pt x="25474" y="515245"/>
                </a:lnTo>
                <a:lnTo>
                  <a:pt x="44342" y="556375"/>
                </a:lnTo>
                <a:lnTo>
                  <a:pt x="67807" y="594681"/>
                </a:lnTo>
                <a:lnTo>
                  <a:pt x="95515" y="629809"/>
                </a:lnTo>
                <a:lnTo>
                  <a:pt x="127110" y="661404"/>
                </a:lnTo>
                <a:lnTo>
                  <a:pt x="162238" y="689112"/>
                </a:lnTo>
                <a:lnTo>
                  <a:pt x="200544" y="712577"/>
                </a:lnTo>
                <a:lnTo>
                  <a:pt x="241674" y="731445"/>
                </a:lnTo>
                <a:lnTo>
                  <a:pt x="285273" y="745361"/>
                </a:lnTo>
                <a:lnTo>
                  <a:pt x="330986" y="753971"/>
                </a:lnTo>
                <a:lnTo>
                  <a:pt x="378459" y="756920"/>
                </a:lnTo>
                <a:lnTo>
                  <a:pt x="2228468" y="756920"/>
                </a:lnTo>
                <a:lnTo>
                  <a:pt x="2275942" y="753971"/>
                </a:lnTo>
                <a:lnTo>
                  <a:pt x="2321655" y="745361"/>
                </a:lnTo>
                <a:lnTo>
                  <a:pt x="2365254" y="731445"/>
                </a:lnTo>
                <a:lnTo>
                  <a:pt x="2406384" y="712577"/>
                </a:lnTo>
                <a:lnTo>
                  <a:pt x="2444690" y="689112"/>
                </a:lnTo>
                <a:lnTo>
                  <a:pt x="2479818" y="661404"/>
                </a:lnTo>
                <a:lnTo>
                  <a:pt x="2511413" y="629809"/>
                </a:lnTo>
                <a:lnTo>
                  <a:pt x="2539121" y="594681"/>
                </a:lnTo>
                <a:lnTo>
                  <a:pt x="2562586" y="556375"/>
                </a:lnTo>
                <a:lnTo>
                  <a:pt x="2581454" y="515245"/>
                </a:lnTo>
                <a:lnTo>
                  <a:pt x="2595370" y="471646"/>
                </a:lnTo>
                <a:lnTo>
                  <a:pt x="2603980" y="425933"/>
                </a:lnTo>
                <a:lnTo>
                  <a:pt x="2606929" y="378460"/>
                </a:lnTo>
                <a:lnTo>
                  <a:pt x="2603980" y="330986"/>
                </a:lnTo>
                <a:lnTo>
                  <a:pt x="2595370" y="285273"/>
                </a:lnTo>
                <a:lnTo>
                  <a:pt x="2581454" y="241674"/>
                </a:lnTo>
                <a:lnTo>
                  <a:pt x="2562586" y="200544"/>
                </a:lnTo>
                <a:lnTo>
                  <a:pt x="2539121" y="162238"/>
                </a:lnTo>
                <a:lnTo>
                  <a:pt x="2511413" y="127110"/>
                </a:lnTo>
                <a:lnTo>
                  <a:pt x="2479818" y="95515"/>
                </a:lnTo>
                <a:lnTo>
                  <a:pt x="2444690" y="67807"/>
                </a:lnTo>
                <a:lnTo>
                  <a:pt x="2406384" y="44342"/>
                </a:lnTo>
                <a:lnTo>
                  <a:pt x="2365254" y="25474"/>
                </a:lnTo>
                <a:lnTo>
                  <a:pt x="2321655" y="11558"/>
                </a:lnTo>
                <a:lnTo>
                  <a:pt x="2275942" y="2948"/>
                </a:lnTo>
                <a:lnTo>
                  <a:pt x="2228468" y="0"/>
                </a:lnTo>
                <a:close/>
              </a:path>
            </a:pathLst>
          </a:custGeom>
          <a:solidFill>
            <a:srgbClr val="95C11F"/>
          </a:solid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12" name="object 53">
            <a:extLst>
              <a:ext uri="{FF2B5EF4-FFF2-40B4-BE49-F238E27FC236}">
                <a16:creationId xmlns:a16="http://schemas.microsoft.com/office/drawing/2014/main" id="{207EC0BA-CC1C-6F8D-020B-874EDD7D7F21}"/>
              </a:ext>
            </a:extLst>
          </p:cNvPr>
          <p:cNvSpPr txBox="1"/>
          <p:nvPr/>
        </p:nvSpPr>
        <p:spPr>
          <a:xfrm>
            <a:off x="253758" y="1108868"/>
            <a:ext cx="947842" cy="245579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sz="1500" b="1" dirty="0">
                <a:solidFill>
                  <a:srgbClr val="FFFFFF"/>
                </a:solidFill>
                <a:latin typeface="Urbane Demi Bold" pitchFamily="2" charset="77"/>
                <a:cs typeface="Urbane "/>
              </a:rPr>
              <a:t>Join</a:t>
            </a:r>
            <a:r>
              <a:rPr sz="1500" b="1" spc="155" dirty="0">
                <a:solidFill>
                  <a:srgbClr val="FFFFFF"/>
                </a:solidFill>
                <a:latin typeface="Urbane Demi Bold" pitchFamily="2" charset="77"/>
                <a:cs typeface="Urbane "/>
              </a:rPr>
              <a:t> </a:t>
            </a:r>
            <a:r>
              <a:rPr sz="1500" b="1" spc="-25" dirty="0">
                <a:solidFill>
                  <a:srgbClr val="FFFFFF"/>
                </a:solidFill>
                <a:latin typeface="Urbane Demi Bold" pitchFamily="2" charset="77"/>
                <a:cs typeface="Urbane "/>
              </a:rPr>
              <a:t>me</a:t>
            </a:r>
            <a:endParaRPr sz="1500" b="1" dirty="0">
              <a:latin typeface="Urbane Demi Bold" pitchFamily="2" charset="77"/>
              <a:cs typeface="Urbane "/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944C6114-01A5-8F1F-9C05-F5D4B9C918EC}"/>
              </a:ext>
            </a:extLst>
          </p:cNvPr>
          <p:cNvGrpSpPr/>
          <p:nvPr/>
        </p:nvGrpSpPr>
        <p:grpSpPr>
          <a:xfrm>
            <a:off x="176416" y="2546535"/>
            <a:ext cx="1250141" cy="463444"/>
            <a:chOff x="176416" y="2546535"/>
            <a:chExt cx="1250141" cy="463444"/>
          </a:xfrm>
        </p:grpSpPr>
        <p:grpSp>
          <p:nvGrpSpPr>
            <p:cNvPr id="17" name="object 3">
              <a:extLst>
                <a:ext uri="{FF2B5EF4-FFF2-40B4-BE49-F238E27FC236}">
                  <a16:creationId xmlns:a16="http://schemas.microsoft.com/office/drawing/2014/main" id="{537C04C7-1118-D479-DDA5-8F4698D7DB40}"/>
                </a:ext>
              </a:extLst>
            </p:cNvPr>
            <p:cNvGrpSpPr/>
            <p:nvPr/>
          </p:nvGrpSpPr>
          <p:grpSpPr>
            <a:xfrm>
              <a:off x="176416" y="2757922"/>
              <a:ext cx="450283" cy="122804"/>
              <a:chOff x="8245477" y="6796375"/>
              <a:chExt cx="1012825" cy="276225"/>
            </a:xfrm>
          </p:grpSpPr>
          <p:pic>
            <p:nvPicPr>
              <p:cNvPr id="55" name="object 4">
                <a:extLst>
                  <a:ext uri="{FF2B5EF4-FFF2-40B4-BE49-F238E27FC236}">
                    <a16:creationId xmlns:a16="http://schemas.microsoft.com/office/drawing/2014/main" id="{EEB33AE6-33C7-9E9F-DED0-CFA2489E8617}"/>
                  </a:ext>
                </a:extLst>
              </p:cNvPr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8245477" y="6815837"/>
                <a:ext cx="250596" cy="251637"/>
              </a:xfrm>
              <a:prstGeom prst="rect">
                <a:avLst/>
              </a:prstGeom>
            </p:spPr>
          </p:pic>
          <p:sp>
            <p:nvSpPr>
              <p:cNvPr id="56" name="object 5">
                <a:extLst>
                  <a:ext uri="{FF2B5EF4-FFF2-40B4-BE49-F238E27FC236}">
                    <a16:creationId xmlns:a16="http://schemas.microsoft.com/office/drawing/2014/main" id="{F12A0980-D7AF-154E-F2AC-059482FD008D}"/>
                  </a:ext>
                </a:extLst>
              </p:cNvPr>
              <p:cNvSpPr/>
              <p:nvPr/>
            </p:nvSpPr>
            <p:spPr>
              <a:xfrm>
                <a:off x="8494777" y="6796375"/>
                <a:ext cx="132080" cy="271145"/>
              </a:xfrm>
              <a:custGeom>
                <a:avLst/>
                <a:gdLst/>
                <a:ahLst/>
                <a:cxnLst/>
                <a:rect l="l" t="t" r="r" b="b"/>
                <a:pathLst>
                  <a:path w="132079" h="271145">
                    <a:moveTo>
                      <a:pt x="96621" y="0"/>
                    </a:moveTo>
                    <a:lnTo>
                      <a:pt x="66462" y="4033"/>
                    </a:lnTo>
                    <a:lnTo>
                      <a:pt x="44837" y="16114"/>
                    </a:lnTo>
                    <a:lnTo>
                      <a:pt x="31813" y="36213"/>
                    </a:lnTo>
                    <a:lnTo>
                      <a:pt x="27457" y="64300"/>
                    </a:lnTo>
                    <a:lnTo>
                      <a:pt x="27457" y="72288"/>
                    </a:lnTo>
                    <a:lnTo>
                      <a:pt x="0" y="72288"/>
                    </a:lnTo>
                    <a:lnTo>
                      <a:pt x="0" y="102527"/>
                    </a:lnTo>
                    <a:lnTo>
                      <a:pt x="27457" y="102527"/>
                    </a:lnTo>
                    <a:lnTo>
                      <a:pt x="27457" y="271106"/>
                    </a:lnTo>
                    <a:lnTo>
                      <a:pt x="66738" y="271106"/>
                    </a:lnTo>
                    <a:lnTo>
                      <a:pt x="66738" y="102527"/>
                    </a:lnTo>
                    <a:lnTo>
                      <a:pt x="122694" y="102527"/>
                    </a:lnTo>
                    <a:lnTo>
                      <a:pt x="122694" y="72288"/>
                    </a:lnTo>
                    <a:lnTo>
                      <a:pt x="66738" y="72288"/>
                    </a:lnTo>
                    <a:lnTo>
                      <a:pt x="66738" y="65341"/>
                    </a:lnTo>
                    <a:lnTo>
                      <a:pt x="69034" y="50137"/>
                    </a:lnTo>
                    <a:lnTo>
                      <a:pt x="75987" y="39398"/>
                    </a:lnTo>
                    <a:lnTo>
                      <a:pt x="87698" y="33026"/>
                    </a:lnTo>
                    <a:lnTo>
                      <a:pt x="104267" y="30924"/>
                    </a:lnTo>
                    <a:lnTo>
                      <a:pt x="111569" y="30924"/>
                    </a:lnTo>
                    <a:lnTo>
                      <a:pt x="118872" y="31280"/>
                    </a:lnTo>
                    <a:lnTo>
                      <a:pt x="126174" y="32664"/>
                    </a:lnTo>
                    <a:lnTo>
                      <a:pt x="131737" y="3124"/>
                    </a:lnTo>
                    <a:lnTo>
                      <a:pt x="124146" y="1902"/>
                    </a:lnTo>
                    <a:lnTo>
                      <a:pt x="115350" y="909"/>
                    </a:lnTo>
                    <a:lnTo>
                      <a:pt x="105969" y="243"/>
                    </a:lnTo>
                    <a:lnTo>
                      <a:pt x="96621" y="0"/>
                    </a:lnTo>
                    <a:close/>
                  </a:path>
                </a:pathLst>
              </a:custGeom>
              <a:solidFill>
                <a:srgbClr val="4F545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57" name="object 6">
                <a:extLst>
                  <a:ext uri="{FF2B5EF4-FFF2-40B4-BE49-F238E27FC236}">
                    <a16:creationId xmlns:a16="http://schemas.microsoft.com/office/drawing/2014/main" id="{ED595998-9786-AA9D-E5C4-C075E2FE64F4}"/>
                  </a:ext>
                </a:extLst>
              </p:cNvPr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8640959" y="6867237"/>
                <a:ext cx="108788" cy="200245"/>
              </a:xfrm>
              <a:prstGeom prst="rect">
                <a:avLst/>
              </a:prstGeom>
            </p:spPr>
          </p:pic>
          <p:sp>
            <p:nvSpPr>
              <p:cNvPr id="58" name="object 7">
                <a:extLst>
                  <a:ext uri="{FF2B5EF4-FFF2-40B4-BE49-F238E27FC236}">
                    <a16:creationId xmlns:a16="http://schemas.microsoft.com/office/drawing/2014/main" id="{A7F39D70-5C65-4CF2-4ED5-B87D27D40A08}"/>
                  </a:ext>
                </a:extLst>
              </p:cNvPr>
              <p:cNvSpPr/>
              <p:nvPr/>
            </p:nvSpPr>
            <p:spPr>
              <a:xfrm>
                <a:off x="8768652" y="6798110"/>
                <a:ext cx="46355" cy="269875"/>
              </a:xfrm>
              <a:custGeom>
                <a:avLst/>
                <a:gdLst/>
                <a:ahLst/>
                <a:cxnLst/>
                <a:rect l="l" t="t" r="r" b="b"/>
                <a:pathLst>
                  <a:path w="46354" h="269875">
                    <a:moveTo>
                      <a:pt x="22936" y="0"/>
                    </a:moveTo>
                    <a:lnTo>
                      <a:pt x="13780" y="1400"/>
                    </a:lnTo>
                    <a:lnTo>
                      <a:pt x="6515" y="5473"/>
                    </a:lnTo>
                    <a:lnTo>
                      <a:pt x="1726" y="12022"/>
                    </a:lnTo>
                    <a:lnTo>
                      <a:pt x="0" y="20853"/>
                    </a:lnTo>
                    <a:lnTo>
                      <a:pt x="1726" y="29539"/>
                    </a:lnTo>
                    <a:lnTo>
                      <a:pt x="6515" y="36104"/>
                    </a:lnTo>
                    <a:lnTo>
                      <a:pt x="13780" y="40257"/>
                    </a:lnTo>
                    <a:lnTo>
                      <a:pt x="22936" y="41706"/>
                    </a:lnTo>
                    <a:lnTo>
                      <a:pt x="31858" y="40257"/>
                    </a:lnTo>
                    <a:lnTo>
                      <a:pt x="39277" y="36104"/>
                    </a:lnTo>
                    <a:lnTo>
                      <a:pt x="44349" y="29539"/>
                    </a:lnTo>
                    <a:lnTo>
                      <a:pt x="46228" y="20853"/>
                    </a:lnTo>
                    <a:lnTo>
                      <a:pt x="44349" y="12022"/>
                    </a:lnTo>
                    <a:lnTo>
                      <a:pt x="39277" y="5473"/>
                    </a:lnTo>
                    <a:lnTo>
                      <a:pt x="31858" y="1400"/>
                    </a:lnTo>
                    <a:lnTo>
                      <a:pt x="22936" y="0"/>
                    </a:lnTo>
                    <a:close/>
                  </a:path>
                  <a:path w="46354" h="269875">
                    <a:moveTo>
                      <a:pt x="42062" y="70548"/>
                    </a:moveTo>
                    <a:lnTo>
                      <a:pt x="3479" y="70548"/>
                    </a:lnTo>
                    <a:lnTo>
                      <a:pt x="3479" y="269366"/>
                    </a:lnTo>
                    <a:lnTo>
                      <a:pt x="42062" y="269366"/>
                    </a:lnTo>
                    <a:lnTo>
                      <a:pt x="42062" y="70548"/>
                    </a:lnTo>
                    <a:close/>
                  </a:path>
                </a:pathLst>
              </a:custGeom>
              <a:solidFill>
                <a:srgbClr val="4F545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59" name="object 8">
                <a:extLst>
                  <a:ext uri="{FF2B5EF4-FFF2-40B4-BE49-F238E27FC236}">
                    <a16:creationId xmlns:a16="http://schemas.microsoft.com/office/drawing/2014/main" id="{81B05DE1-7765-7850-A13A-36CB8450A3E3}"/>
                  </a:ext>
                </a:extLst>
              </p:cNvPr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8843063" y="6864845"/>
                <a:ext cx="190817" cy="206451"/>
              </a:xfrm>
              <a:prstGeom prst="rect">
                <a:avLst/>
              </a:prstGeom>
            </p:spPr>
          </p:pic>
          <p:pic>
            <p:nvPicPr>
              <p:cNvPr id="60" name="object 9">
                <a:extLst>
                  <a:ext uri="{FF2B5EF4-FFF2-40B4-BE49-F238E27FC236}">
                    <a16:creationId xmlns:a16="http://schemas.microsoft.com/office/drawing/2014/main" id="{62909172-6B11-6DD6-18C2-D3F49E5A6B3D}"/>
                  </a:ext>
                </a:extLst>
              </p:cNvPr>
              <p:cNvPicPr/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9057192" y="6864845"/>
                <a:ext cx="200545" cy="207149"/>
              </a:xfrm>
              <a:prstGeom prst="rect">
                <a:avLst/>
              </a:prstGeom>
            </p:spPr>
          </p:pic>
        </p:grpSp>
        <p:grpSp>
          <p:nvGrpSpPr>
            <p:cNvPr id="18" name="object 10">
              <a:extLst>
                <a:ext uri="{FF2B5EF4-FFF2-40B4-BE49-F238E27FC236}">
                  <a16:creationId xmlns:a16="http://schemas.microsoft.com/office/drawing/2014/main" id="{67E45C13-7D19-8AF4-3830-74D27ECA084E}"/>
                </a:ext>
              </a:extLst>
            </p:cNvPr>
            <p:cNvGrpSpPr/>
            <p:nvPr/>
          </p:nvGrpSpPr>
          <p:grpSpPr>
            <a:xfrm>
              <a:off x="692271" y="2546535"/>
              <a:ext cx="734286" cy="333972"/>
              <a:chOff x="9405794" y="6320902"/>
              <a:chExt cx="1651635" cy="751205"/>
            </a:xfrm>
          </p:grpSpPr>
          <p:sp>
            <p:nvSpPr>
              <p:cNvPr id="45" name="object 11">
                <a:extLst>
                  <a:ext uri="{FF2B5EF4-FFF2-40B4-BE49-F238E27FC236}">
                    <a16:creationId xmlns:a16="http://schemas.microsoft.com/office/drawing/2014/main" id="{4A65D542-10E4-D14F-B611-B3A6DB3545E7}"/>
                  </a:ext>
                </a:extLst>
              </p:cNvPr>
              <p:cNvSpPr/>
              <p:nvPr/>
            </p:nvSpPr>
            <p:spPr>
              <a:xfrm>
                <a:off x="9405785" y="6815835"/>
                <a:ext cx="200660" cy="251460"/>
              </a:xfrm>
              <a:custGeom>
                <a:avLst/>
                <a:gdLst/>
                <a:ahLst/>
                <a:cxnLst/>
                <a:rect l="l" t="t" r="r" b="b"/>
                <a:pathLst>
                  <a:path w="200659" h="251459">
                    <a:moveTo>
                      <a:pt x="200202" y="0"/>
                    </a:moveTo>
                    <a:lnTo>
                      <a:pt x="159880" y="0"/>
                    </a:lnTo>
                    <a:lnTo>
                      <a:pt x="159880" y="106680"/>
                    </a:lnTo>
                    <a:lnTo>
                      <a:pt x="40322" y="106680"/>
                    </a:lnTo>
                    <a:lnTo>
                      <a:pt x="40322" y="0"/>
                    </a:lnTo>
                    <a:lnTo>
                      <a:pt x="0" y="0"/>
                    </a:lnTo>
                    <a:lnTo>
                      <a:pt x="0" y="106680"/>
                    </a:lnTo>
                    <a:lnTo>
                      <a:pt x="0" y="140970"/>
                    </a:lnTo>
                    <a:lnTo>
                      <a:pt x="0" y="251460"/>
                    </a:lnTo>
                    <a:lnTo>
                      <a:pt x="40322" y="251460"/>
                    </a:lnTo>
                    <a:lnTo>
                      <a:pt x="40322" y="140970"/>
                    </a:lnTo>
                    <a:lnTo>
                      <a:pt x="159880" y="140970"/>
                    </a:lnTo>
                    <a:lnTo>
                      <a:pt x="159880" y="251460"/>
                    </a:lnTo>
                    <a:lnTo>
                      <a:pt x="200202" y="251460"/>
                    </a:lnTo>
                    <a:lnTo>
                      <a:pt x="200202" y="140970"/>
                    </a:lnTo>
                    <a:lnTo>
                      <a:pt x="200202" y="106680"/>
                    </a:lnTo>
                    <a:lnTo>
                      <a:pt x="200202" y="0"/>
                    </a:lnTo>
                    <a:close/>
                  </a:path>
                </a:pathLst>
              </a:custGeom>
              <a:solidFill>
                <a:srgbClr val="4F545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46" name="object 12">
                <a:extLst>
                  <a:ext uri="{FF2B5EF4-FFF2-40B4-BE49-F238E27FC236}">
                    <a16:creationId xmlns:a16="http://schemas.microsoft.com/office/drawing/2014/main" id="{52E26B99-E009-846B-0A82-638CF6417E95}"/>
                  </a:ext>
                </a:extLst>
              </p:cNvPr>
              <p:cNvPicPr/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9643696" y="6864845"/>
                <a:ext cx="197078" cy="206451"/>
              </a:xfrm>
              <a:prstGeom prst="rect">
                <a:avLst/>
              </a:prstGeom>
            </p:spPr>
          </p:pic>
          <p:pic>
            <p:nvPicPr>
              <p:cNvPr id="47" name="object 13">
                <a:extLst>
                  <a:ext uri="{FF2B5EF4-FFF2-40B4-BE49-F238E27FC236}">
                    <a16:creationId xmlns:a16="http://schemas.microsoft.com/office/drawing/2014/main" id="{73D93593-44A9-AE1A-FC48-4EB522322431}"/>
                  </a:ext>
                </a:extLst>
              </p:cNvPr>
              <p:cNvPicPr/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9866548" y="6864845"/>
                <a:ext cx="200558" cy="207149"/>
              </a:xfrm>
              <a:prstGeom prst="rect">
                <a:avLst/>
              </a:prstGeom>
            </p:spPr>
          </p:pic>
          <p:sp>
            <p:nvSpPr>
              <p:cNvPr id="48" name="object 14">
                <a:extLst>
                  <a:ext uri="{FF2B5EF4-FFF2-40B4-BE49-F238E27FC236}">
                    <a16:creationId xmlns:a16="http://schemas.microsoft.com/office/drawing/2014/main" id="{82A52C86-905F-28CE-ED44-6B3CC53D8EFD}"/>
                  </a:ext>
                </a:extLst>
              </p:cNvPr>
              <p:cNvSpPr/>
              <p:nvPr/>
            </p:nvSpPr>
            <p:spPr>
              <a:xfrm>
                <a:off x="10110469" y="6804012"/>
                <a:ext cx="39370" cy="263525"/>
              </a:xfrm>
              <a:custGeom>
                <a:avLst/>
                <a:gdLst/>
                <a:ahLst/>
                <a:cxnLst/>
                <a:rect l="l" t="t" r="r" b="b"/>
                <a:pathLst>
                  <a:path w="39370" h="263525">
                    <a:moveTo>
                      <a:pt x="39281" y="0"/>
                    </a:moveTo>
                    <a:lnTo>
                      <a:pt x="0" y="0"/>
                    </a:lnTo>
                    <a:lnTo>
                      <a:pt x="0" y="263461"/>
                    </a:lnTo>
                    <a:lnTo>
                      <a:pt x="39281" y="263461"/>
                    </a:lnTo>
                    <a:lnTo>
                      <a:pt x="39281" y="0"/>
                    </a:lnTo>
                    <a:close/>
                  </a:path>
                </a:pathLst>
              </a:custGeom>
              <a:solidFill>
                <a:srgbClr val="4F545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49" name="object 15">
                <a:extLst>
                  <a:ext uri="{FF2B5EF4-FFF2-40B4-BE49-F238E27FC236}">
                    <a16:creationId xmlns:a16="http://schemas.microsoft.com/office/drawing/2014/main" id="{30AB70A8-2039-291A-1537-FFC67B517ED5}"/>
                  </a:ext>
                </a:extLst>
              </p:cNvPr>
              <p:cNvPicPr/>
              <p:nvPr/>
            </p:nvPicPr>
            <p:blipFill>
              <a:blip r:embed="rId9" cstate="print"/>
              <a:stretch>
                <a:fillRect/>
              </a:stretch>
            </p:blipFill>
            <p:spPr>
              <a:xfrm>
                <a:off x="10173018" y="6823829"/>
                <a:ext cx="130340" cy="246430"/>
              </a:xfrm>
              <a:prstGeom prst="rect">
                <a:avLst/>
              </a:prstGeom>
            </p:spPr>
          </p:pic>
          <p:sp>
            <p:nvSpPr>
              <p:cNvPr id="50" name="object 16">
                <a:extLst>
                  <a:ext uri="{FF2B5EF4-FFF2-40B4-BE49-F238E27FC236}">
                    <a16:creationId xmlns:a16="http://schemas.microsoft.com/office/drawing/2014/main" id="{CAEE7475-3559-23DB-D1E3-C10DAA4B5BD6}"/>
                  </a:ext>
                </a:extLst>
              </p:cNvPr>
              <p:cNvSpPr/>
              <p:nvPr/>
            </p:nvSpPr>
            <p:spPr>
              <a:xfrm>
                <a:off x="10326995" y="6804014"/>
                <a:ext cx="184785" cy="263525"/>
              </a:xfrm>
              <a:custGeom>
                <a:avLst/>
                <a:gdLst/>
                <a:ahLst/>
                <a:cxnLst/>
                <a:rect l="l" t="t" r="r" b="b"/>
                <a:pathLst>
                  <a:path w="184784" h="263525">
                    <a:moveTo>
                      <a:pt x="38925" y="0"/>
                    </a:moveTo>
                    <a:lnTo>
                      <a:pt x="0" y="0"/>
                    </a:lnTo>
                    <a:lnTo>
                      <a:pt x="0" y="263461"/>
                    </a:lnTo>
                    <a:lnTo>
                      <a:pt x="38925" y="263461"/>
                    </a:lnTo>
                    <a:lnTo>
                      <a:pt x="38925" y="163360"/>
                    </a:lnTo>
                    <a:lnTo>
                      <a:pt x="42047" y="133747"/>
                    </a:lnTo>
                    <a:lnTo>
                      <a:pt x="51654" y="112309"/>
                    </a:lnTo>
                    <a:lnTo>
                      <a:pt x="68104" y="99277"/>
                    </a:lnTo>
                    <a:lnTo>
                      <a:pt x="91757" y="94881"/>
                    </a:lnTo>
                    <a:lnTo>
                      <a:pt x="115664" y="98618"/>
                    </a:lnTo>
                    <a:lnTo>
                      <a:pt x="132338" y="110177"/>
                    </a:lnTo>
                    <a:lnTo>
                      <a:pt x="142104" y="130077"/>
                    </a:lnTo>
                    <a:lnTo>
                      <a:pt x="145288" y="158838"/>
                    </a:lnTo>
                    <a:lnTo>
                      <a:pt x="145288" y="263461"/>
                    </a:lnTo>
                    <a:lnTo>
                      <a:pt x="184213" y="263461"/>
                    </a:lnTo>
                    <a:lnTo>
                      <a:pt x="184213" y="155714"/>
                    </a:lnTo>
                    <a:lnTo>
                      <a:pt x="179047" y="113082"/>
                    </a:lnTo>
                    <a:lnTo>
                      <a:pt x="163747" y="83680"/>
                    </a:lnTo>
                    <a:lnTo>
                      <a:pt x="138607" y="66660"/>
                    </a:lnTo>
                    <a:lnTo>
                      <a:pt x="103924" y="61175"/>
                    </a:lnTo>
                    <a:lnTo>
                      <a:pt x="79932" y="64091"/>
                    </a:lnTo>
                    <a:lnTo>
                      <a:pt x="61123" y="72253"/>
                    </a:lnTo>
                    <a:lnTo>
                      <a:pt x="47465" y="84782"/>
                    </a:lnTo>
                    <a:lnTo>
                      <a:pt x="38925" y="100799"/>
                    </a:lnTo>
                    <a:lnTo>
                      <a:pt x="38925" y="0"/>
                    </a:lnTo>
                    <a:close/>
                  </a:path>
                </a:pathLst>
              </a:custGeom>
              <a:solidFill>
                <a:srgbClr val="4F545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51" name="object 17">
                <a:extLst>
                  <a:ext uri="{FF2B5EF4-FFF2-40B4-BE49-F238E27FC236}">
                    <a16:creationId xmlns:a16="http://schemas.microsoft.com/office/drawing/2014/main" id="{74529C2F-2F93-59DB-301B-4A4CD27BAA7D}"/>
                  </a:ext>
                </a:extLst>
              </p:cNvPr>
              <p:cNvPicPr/>
              <p:nvPr/>
            </p:nvPicPr>
            <p:blipFill>
              <a:blip r:embed="rId10" cstate="print"/>
              <a:stretch>
                <a:fillRect/>
              </a:stretch>
            </p:blipFill>
            <p:spPr>
              <a:xfrm>
                <a:off x="10513899" y="6504148"/>
                <a:ext cx="183248" cy="176656"/>
              </a:xfrm>
              <a:prstGeom prst="rect">
                <a:avLst/>
              </a:prstGeom>
            </p:spPr>
          </p:pic>
          <p:pic>
            <p:nvPicPr>
              <p:cNvPr id="52" name="object 18">
                <a:extLst>
                  <a:ext uri="{FF2B5EF4-FFF2-40B4-BE49-F238E27FC236}">
                    <a16:creationId xmlns:a16="http://schemas.microsoft.com/office/drawing/2014/main" id="{3DD26F7C-04F8-BF57-3180-4B149409B8F3}"/>
                  </a:ext>
                </a:extLst>
              </p:cNvPr>
              <p:cNvPicPr/>
              <p:nvPr/>
            </p:nvPicPr>
            <p:blipFill>
              <a:blip r:embed="rId11" cstate="print"/>
              <a:stretch>
                <a:fillRect/>
              </a:stretch>
            </p:blipFill>
            <p:spPr>
              <a:xfrm>
                <a:off x="10873800" y="6504148"/>
                <a:ext cx="183248" cy="176656"/>
              </a:xfrm>
              <a:prstGeom prst="rect">
                <a:avLst/>
              </a:prstGeom>
            </p:spPr>
          </p:pic>
          <p:sp>
            <p:nvSpPr>
              <p:cNvPr id="53" name="object 19">
                <a:extLst>
                  <a:ext uri="{FF2B5EF4-FFF2-40B4-BE49-F238E27FC236}">
                    <a16:creationId xmlns:a16="http://schemas.microsoft.com/office/drawing/2014/main" id="{5A2622F4-5EF1-037C-D292-8FF3EFB2DBBA}"/>
                  </a:ext>
                </a:extLst>
              </p:cNvPr>
              <p:cNvSpPr/>
              <p:nvPr/>
            </p:nvSpPr>
            <p:spPr>
              <a:xfrm>
                <a:off x="10520593" y="6504151"/>
                <a:ext cx="353695" cy="360045"/>
              </a:xfrm>
              <a:custGeom>
                <a:avLst/>
                <a:gdLst/>
                <a:ahLst/>
                <a:cxnLst/>
                <a:rect l="l" t="t" r="r" b="b"/>
                <a:pathLst>
                  <a:path w="353695" h="360045">
                    <a:moveTo>
                      <a:pt x="0" y="0"/>
                    </a:moveTo>
                    <a:lnTo>
                      <a:pt x="46928" y="6329"/>
                    </a:lnTo>
                    <a:lnTo>
                      <a:pt x="89107" y="24144"/>
                    </a:lnTo>
                    <a:lnTo>
                      <a:pt x="124842" y="51765"/>
                    </a:lnTo>
                    <a:lnTo>
                      <a:pt x="152450" y="87509"/>
                    </a:lnTo>
                    <a:lnTo>
                      <a:pt x="170248" y="129696"/>
                    </a:lnTo>
                    <a:lnTo>
                      <a:pt x="176555" y="176644"/>
                    </a:lnTo>
                    <a:lnTo>
                      <a:pt x="176555" y="356908"/>
                    </a:lnTo>
                    <a:lnTo>
                      <a:pt x="179552" y="359905"/>
                    </a:lnTo>
                    <a:lnTo>
                      <a:pt x="350215" y="359905"/>
                    </a:lnTo>
                    <a:lnTo>
                      <a:pt x="353212" y="356908"/>
                    </a:lnTo>
                    <a:lnTo>
                      <a:pt x="351901" y="307869"/>
                    </a:lnTo>
                    <a:lnTo>
                      <a:pt x="347122" y="262863"/>
                    </a:lnTo>
                    <a:lnTo>
                      <a:pt x="337610" y="219606"/>
                    </a:lnTo>
                    <a:lnTo>
                      <a:pt x="322097" y="179501"/>
                    </a:lnTo>
                    <a:lnTo>
                      <a:pt x="290681" y="130451"/>
                    </a:lnTo>
                    <a:lnTo>
                      <a:pt x="260259" y="95799"/>
                    </a:lnTo>
                    <a:lnTo>
                      <a:pt x="225605" y="65380"/>
                    </a:lnTo>
                    <a:lnTo>
                      <a:pt x="187159" y="39636"/>
                    </a:lnTo>
                    <a:lnTo>
                      <a:pt x="136013" y="18002"/>
                    </a:lnTo>
                    <a:lnTo>
                      <a:pt x="91782" y="7512"/>
                    </a:lnTo>
                    <a:lnTo>
                      <a:pt x="45799" y="175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8938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4" name="object 20">
                <a:extLst>
                  <a:ext uri="{FF2B5EF4-FFF2-40B4-BE49-F238E27FC236}">
                    <a16:creationId xmlns:a16="http://schemas.microsoft.com/office/drawing/2014/main" id="{1B083825-D00A-4A62-0FDD-AE7BEE2C6706}"/>
                  </a:ext>
                </a:extLst>
              </p:cNvPr>
              <p:cNvSpPr/>
              <p:nvPr/>
            </p:nvSpPr>
            <p:spPr>
              <a:xfrm>
                <a:off x="10697151" y="6320902"/>
                <a:ext cx="353695" cy="360045"/>
              </a:xfrm>
              <a:custGeom>
                <a:avLst/>
                <a:gdLst/>
                <a:ahLst/>
                <a:cxnLst/>
                <a:rect l="l" t="t" r="r" b="b"/>
                <a:pathLst>
                  <a:path w="353695" h="360045">
                    <a:moveTo>
                      <a:pt x="173659" y="0"/>
                    </a:moveTo>
                    <a:lnTo>
                      <a:pt x="2997" y="0"/>
                    </a:lnTo>
                    <a:lnTo>
                      <a:pt x="0" y="2984"/>
                    </a:lnTo>
                    <a:lnTo>
                      <a:pt x="0" y="6680"/>
                    </a:lnTo>
                    <a:lnTo>
                      <a:pt x="1311" y="52035"/>
                    </a:lnTo>
                    <a:lnTo>
                      <a:pt x="6089" y="97042"/>
                    </a:lnTo>
                    <a:lnTo>
                      <a:pt x="15601" y="140298"/>
                    </a:lnTo>
                    <a:lnTo>
                      <a:pt x="31114" y="180403"/>
                    </a:lnTo>
                    <a:lnTo>
                      <a:pt x="62535" y="229448"/>
                    </a:lnTo>
                    <a:lnTo>
                      <a:pt x="92954" y="264104"/>
                    </a:lnTo>
                    <a:lnTo>
                      <a:pt x="127606" y="294524"/>
                    </a:lnTo>
                    <a:lnTo>
                      <a:pt x="166052" y="320268"/>
                    </a:lnTo>
                    <a:lnTo>
                      <a:pt x="217206" y="341901"/>
                    </a:lnTo>
                    <a:lnTo>
                      <a:pt x="261440" y="352388"/>
                    </a:lnTo>
                    <a:lnTo>
                      <a:pt x="307425" y="358144"/>
                    </a:lnTo>
                    <a:lnTo>
                      <a:pt x="353225" y="359905"/>
                    </a:lnTo>
                    <a:lnTo>
                      <a:pt x="306284" y="353575"/>
                    </a:lnTo>
                    <a:lnTo>
                      <a:pt x="264107" y="335757"/>
                    </a:lnTo>
                    <a:lnTo>
                      <a:pt x="228374" y="308135"/>
                    </a:lnTo>
                    <a:lnTo>
                      <a:pt x="200767" y="272390"/>
                    </a:lnTo>
                    <a:lnTo>
                      <a:pt x="182968" y="230204"/>
                    </a:lnTo>
                    <a:lnTo>
                      <a:pt x="176757" y="184010"/>
                    </a:lnTo>
                    <a:lnTo>
                      <a:pt x="176656" y="2984"/>
                    </a:lnTo>
                    <a:lnTo>
                      <a:pt x="173659" y="0"/>
                    </a:lnTo>
                    <a:close/>
                  </a:path>
                </a:pathLst>
              </a:custGeom>
              <a:solidFill>
                <a:srgbClr val="96C11E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19" name="object 21">
              <a:extLst>
                <a:ext uri="{FF2B5EF4-FFF2-40B4-BE49-F238E27FC236}">
                  <a16:creationId xmlns:a16="http://schemas.microsoft.com/office/drawing/2014/main" id="{9065F3F1-540A-6909-6F2E-5483035E5A37}"/>
                </a:ext>
              </a:extLst>
            </p:cNvPr>
            <p:cNvGrpSpPr/>
            <p:nvPr/>
          </p:nvGrpSpPr>
          <p:grpSpPr>
            <a:xfrm>
              <a:off x="655756" y="2958599"/>
              <a:ext cx="289367" cy="51380"/>
              <a:chOff x="9323660" y="7247760"/>
              <a:chExt cx="650875" cy="115570"/>
            </a:xfrm>
          </p:grpSpPr>
          <p:pic>
            <p:nvPicPr>
              <p:cNvPr id="43" name="object 22">
                <a:extLst>
                  <a:ext uri="{FF2B5EF4-FFF2-40B4-BE49-F238E27FC236}">
                    <a16:creationId xmlns:a16="http://schemas.microsoft.com/office/drawing/2014/main" id="{A7499E91-488A-C466-5020-0E295D1DBB95}"/>
                  </a:ext>
                </a:extLst>
              </p:cNvPr>
              <p:cNvPicPr/>
              <p:nvPr/>
            </p:nvPicPr>
            <p:blipFill>
              <a:blip r:embed="rId12" cstate="print"/>
              <a:stretch>
                <a:fillRect/>
              </a:stretch>
            </p:blipFill>
            <p:spPr>
              <a:xfrm>
                <a:off x="9323660" y="7254442"/>
                <a:ext cx="146467" cy="108430"/>
              </a:xfrm>
              <a:prstGeom prst="rect">
                <a:avLst/>
              </a:prstGeom>
            </p:spPr>
          </p:pic>
          <p:pic>
            <p:nvPicPr>
              <p:cNvPr id="44" name="object 23">
                <a:extLst>
                  <a:ext uri="{FF2B5EF4-FFF2-40B4-BE49-F238E27FC236}">
                    <a16:creationId xmlns:a16="http://schemas.microsoft.com/office/drawing/2014/main" id="{8EDF5DB9-3CA9-7E89-609D-D082E61B5328}"/>
                  </a:ext>
                </a:extLst>
              </p:cNvPr>
              <p:cNvPicPr/>
              <p:nvPr/>
            </p:nvPicPr>
            <p:blipFill>
              <a:blip r:embed="rId13" cstate="print"/>
              <a:stretch>
                <a:fillRect/>
              </a:stretch>
            </p:blipFill>
            <p:spPr>
              <a:xfrm>
                <a:off x="9512731" y="7247760"/>
                <a:ext cx="461617" cy="94603"/>
              </a:xfrm>
              <a:prstGeom prst="rect">
                <a:avLst/>
              </a:prstGeom>
            </p:spPr>
          </p:pic>
        </p:grpSp>
        <p:pic>
          <p:nvPicPr>
            <p:cNvPr id="20" name="object 24">
              <a:extLst>
                <a:ext uri="{FF2B5EF4-FFF2-40B4-BE49-F238E27FC236}">
                  <a16:creationId xmlns:a16="http://schemas.microsoft.com/office/drawing/2014/main" id="{998C2766-FFA4-01FD-AEAB-7CE7EF42F9D3}"/>
                </a:ext>
              </a:extLst>
            </p:cNvPr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965043" y="2959766"/>
              <a:ext cx="221563" cy="40892"/>
            </a:xfrm>
            <a:prstGeom prst="rect">
              <a:avLst/>
            </a:prstGeom>
          </p:spPr>
        </p:pic>
      </p:grpSp>
      <p:grpSp>
        <p:nvGrpSpPr>
          <p:cNvPr id="21" name="object 25">
            <a:extLst>
              <a:ext uri="{FF2B5EF4-FFF2-40B4-BE49-F238E27FC236}">
                <a16:creationId xmlns:a16="http://schemas.microsoft.com/office/drawing/2014/main" id="{D2E1B1D0-0785-EB8A-94C8-7BE8E149D7CC}"/>
              </a:ext>
            </a:extLst>
          </p:cNvPr>
          <p:cNvGrpSpPr/>
          <p:nvPr/>
        </p:nvGrpSpPr>
        <p:grpSpPr>
          <a:xfrm>
            <a:off x="1664057" y="2761892"/>
            <a:ext cx="593978" cy="119699"/>
            <a:chOff x="11591638" y="6805305"/>
            <a:chExt cx="1336040" cy="269240"/>
          </a:xfrm>
        </p:grpSpPr>
        <p:sp>
          <p:nvSpPr>
            <p:cNvPr id="38" name="object 26">
              <a:extLst>
                <a:ext uri="{FF2B5EF4-FFF2-40B4-BE49-F238E27FC236}">
                  <a16:creationId xmlns:a16="http://schemas.microsoft.com/office/drawing/2014/main" id="{B76D25D3-F1B1-D6F3-7F2C-25E99F4EE586}"/>
                </a:ext>
              </a:extLst>
            </p:cNvPr>
            <p:cNvSpPr/>
            <p:nvPr/>
          </p:nvSpPr>
          <p:spPr>
            <a:xfrm>
              <a:off x="11591638" y="6817168"/>
              <a:ext cx="328295" cy="252729"/>
            </a:xfrm>
            <a:custGeom>
              <a:avLst/>
              <a:gdLst/>
              <a:ahLst/>
              <a:cxnLst/>
              <a:rect l="l" t="t" r="r" b="b"/>
              <a:pathLst>
                <a:path w="328295" h="252729">
                  <a:moveTo>
                    <a:pt x="282486" y="0"/>
                  </a:moveTo>
                  <a:lnTo>
                    <a:pt x="233654" y="0"/>
                  </a:lnTo>
                  <a:lnTo>
                    <a:pt x="163906" y="209943"/>
                  </a:lnTo>
                  <a:lnTo>
                    <a:pt x="94157" y="0"/>
                  </a:lnTo>
                  <a:lnTo>
                    <a:pt x="45339" y="0"/>
                  </a:lnTo>
                  <a:lnTo>
                    <a:pt x="0" y="252488"/>
                  </a:lnTo>
                  <a:lnTo>
                    <a:pt x="40805" y="252488"/>
                  </a:lnTo>
                  <a:lnTo>
                    <a:pt x="76720" y="54406"/>
                  </a:lnTo>
                  <a:lnTo>
                    <a:pt x="143687" y="252488"/>
                  </a:lnTo>
                  <a:lnTo>
                    <a:pt x="184137" y="252488"/>
                  </a:lnTo>
                  <a:lnTo>
                    <a:pt x="251104" y="54406"/>
                  </a:lnTo>
                  <a:lnTo>
                    <a:pt x="287020" y="252488"/>
                  </a:lnTo>
                  <a:lnTo>
                    <a:pt x="327825" y="252488"/>
                  </a:lnTo>
                  <a:lnTo>
                    <a:pt x="282486" y="0"/>
                  </a:lnTo>
                  <a:close/>
                </a:path>
              </a:pathLst>
            </a:custGeom>
            <a:solidFill>
              <a:srgbClr val="4F54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" name="object 27">
              <a:extLst>
                <a:ext uri="{FF2B5EF4-FFF2-40B4-BE49-F238E27FC236}">
                  <a16:creationId xmlns:a16="http://schemas.microsoft.com/office/drawing/2014/main" id="{F71C424D-F753-5E55-6144-BE70E8141C7B}"/>
                </a:ext>
              </a:extLst>
            </p:cNvPr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1939217" y="6866337"/>
              <a:ext cx="197739" cy="207149"/>
            </a:xfrm>
            <a:prstGeom prst="rect">
              <a:avLst/>
            </a:prstGeom>
          </p:spPr>
        </p:pic>
        <p:sp>
          <p:nvSpPr>
            <p:cNvPr id="40" name="object 28">
              <a:extLst>
                <a:ext uri="{FF2B5EF4-FFF2-40B4-BE49-F238E27FC236}">
                  <a16:creationId xmlns:a16="http://schemas.microsoft.com/office/drawing/2014/main" id="{6C62B1FF-8C1A-D41B-C1CA-4EAD647B013F}"/>
                </a:ext>
              </a:extLst>
            </p:cNvPr>
            <p:cNvSpPr/>
            <p:nvPr/>
          </p:nvSpPr>
          <p:spPr>
            <a:xfrm>
              <a:off x="12162815" y="6805308"/>
              <a:ext cx="284480" cy="269240"/>
            </a:xfrm>
            <a:custGeom>
              <a:avLst/>
              <a:gdLst/>
              <a:ahLst/>
              <a:cxnLst/>
              <a:rect l="l" t="t" r="r" b="b"/>
              <a:pathLst>
                <a:path w="284479" h="269240">
                  <a:moveTo>
                    <a:pt x="201231" y="12"/>
                  </a:moveTo>
                  <a:lnTo>
                    <a:pt x="163207" y="12"/>
                  </a:lnTo>
                  <a:lnTo>
                    <a:pt x="163207" y="164617"/>
                  </a:lnTo>
                  <a:lnTo>
                    <a:pt x="158762" y="194221"/>
                  </a:lnTo>
                  <a:lnTo>
                    <a:pt x="146215" y="216484"/>
                  </a:lnTo>
                  <a:lnTo>
                    <a:pt x="126657" y="230568"/>
                  </a:lnTo>
                  <a:lnTo>
                    <a:pt x="126479" y="230568"/>
                  </a:lnTo>
                  <a:lnTo>
                    <a:pt x="101485" y="235407"/>
                  </a:lnTo>
                  <a:lnTo>
                    <a:pt x="75984" y="230568"/>
                  </a:lnTo>
                  <a:lnTo>
                    <a:pt x="56286" y="216623"/>
                  </a:lnTo>
                  <a:lnTo>
                    <a:pt x="43573" y="194360"/>
                  </a:lnTo>
                  <a:lnTo>
                    <a:pt x="39065" y="164617"/>
                  </a:lnTo>
                  <a:lnTo>
                    <a:pt x="43535" y="135216"/>
                  </a:lnTo>
                  <a:lnTo>
                    <a:pt x="43561" y="135077"/>
                  </a:lnTo>
                  <a:lnTo>
                    <a:pt x="56121" y="113042"/>
                  </a:lnTo>
                  <a:lnTo>
                    <a:pt x="56197" y="112915"/>
                  </a:lnTo>
                  <a:lnTo>
                    <a:pt x="75628" y="99047"/>
                  </a:lnTo>
                  <a:lnTo>
                    <a:pt x="75450" y="99047"/>
                  </a:lnTo>
                  <a:lnTo>
                    <a:pt x="100787" y="94170"/>
                  </a:lnTo>
                  <a:lnTo>
                    <a:pt x="126276" y="99047"/>
                  </a:lnTo>
                  <a:lnTo>
                    <a:pt x="145986" y="113042"/>
                  </a:lnTo>
                  <a:lnTo>
                    <a:pt x="158623" y="135077"/>
                  </a:lnTo>
                  <a:lnTo>
                    <a:pt x="158699" y="135216"/>
                  </a:lnTo>
                  <a:lnTo>
                    <a:pt x="163207" y="164617"/>
                  </a:lnTo>
                  <a:lnTo>
                    <a:pt x="163207" y="12"/>
                  </a:lnTo>
                  <a:lnTo>
                    <a:pt x="162166" y="12"/>
                  </a:lnTo>
                  <a:lnTo>
                    <a:pt x="162166" y="103936"/>
                  </a:lnTo>
                  <a:lnTo>
                    <a:pt x="156121" y="94170"/>
                  </a:lnTo>
                  <a:lnTo>
                    <a:pt x="150812" y="85610"/>
                  </a:lnTo>
                  <a:lnTo>
                    <a:pt x="134353" y="72148"/>
                  </a:lnTo>
                  <a:lnTo>
                    <a:pt x="114109" y="63868"/>
                  </a:lnTo>
                  <a:lnTo>
                    <a:pt x="91376" y="61036"/>
                  </a:lnTo>
                  <a:lnTo>
                    <a:pt x="56197" y="67564"/>
                  </a:lnTo>
                  <a:lnTo>
                    <a:pt x="27114" y="87058"/>
                  </a:lnTo>
                  <a:lnTo>
                    <a:pt x="7315" y="119443"/>
                  </a:lnTo>
                  <a:lnTo>
                    <a:pt x="0" y="164617"/>
                  </a:lnTo>
                  <a:lnTo>
                    <a:pt x="7366" y="210045"/>
                  </a:lnTo>
                  <a:lnTo>
                    <a:pt x="27292" y="242646"/>
                  </a:lnTo>
                  <a:lnTo>
                    <a:pt x="56502" y="262318"/>
                  </a:lnTo>
                  <a:lnTo>
                    <a:pt x="91719" y="268897"/>
                  </a:lnTo>
                  <a:lnTo>
                    <a:pt x="114249" y="266026"/>
                  </a:lnTo>
                  <a:lnTo>
                    <a:pt x="134404" y="257695"/>
                  </a:lnTo>
                  <a:lnTo>
                    <a:pt x="150812" y="244322"/>
                  </a:lnTo>
                  <a:lnTo>
                    <a:pt x="156438" y="235407"/>
                  </a:lnTo>
                  <a:lnTo>
                    <a:pt x="162166" y="226339"/>
                  </a:lnTo>
                  <a:lnTo>
                    <a:pt x="162166" y="264007"/>
                  </a:lnTo>
                  <a:lnTo>
                    <a:pt x="201231" y="264007"/>
                  </a:lnTo>
                  <a:lnTo>
                    <a:pt x="201231" y="226339"/>
                  </a:lnTo>
                  <a:lnTo>
                    <a:pt x="201231" y="103936"/>
                  </a:lnTo>
                  <a:lnTo>
                    <a:pt x="201231" y="12"/>
                  </a:lnTo>
                  <a:close/>
                </a:path>
                <a:path w="284479" h="269240">
                  <a:moveTo>
                    <a:pt x="284137" y="0"/>
                  </a:moveTo>
                  <a:lnTo>
                    <a:pt x="244741" y="0"/>
                  </a:lnTo>
                  <a:lnTo>
                    <a:pt x="244741" y="264350"/>
                  </a:lnTo>
                  <a:lnTo>
                    <a:pt x="284137" y="264350"/>
                  </a:lnTo>
                  <a:lnTo>
                    <a:pt x="284137" y="0"/>
                  </a:lnTo>
                  <a:close/>
                </a:path>
              </a:pathLst>
            </a:custGeom>
            <a:solidFill>
              <a:srgbClr val="4F54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29">
              <a:extLst>
                <a:ext uri="{FF2B5EF4-FFF2-40B4-BE49-F238E27FC236}">
                  <a16:creationId xmlns:a16="http://schemas.microsoft.com/office/drawing/2014/main" id="{B22D770B-64A7-360F-D6B0-5D036983083D}"/>
                </a:ext>
              </a:extLst>
            </p:cNvPr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2481002" y="6866337"/>
              <a:ext cx="201218" cy="207860"/>
            </a:xfrm>
            <a:prstGeom prst="rect">
              <a:avLst/>
            </a:prstGeom>
          </p:spPr>
        </p:pic>
        <p:sp>
          <p:nvSpPr>
            <p:cNvPr id="42" name="object 30">
              <a:extLst>
                <a:ext uri="{FF2B5EF4-FFF2-40B4-BE49-F238E27FC236}">
                  <a16:creationId xmlns:a16="http://schemas.microsoft.com/office/drawing/2014/main" id="{BA7F7B05-6F01-8CC3-07E9-16B1BD9546A9}"/>
                </a:ext>
              </a:extLst>
            </p:cNvPr>
            <p:cNvSpPr/>
            <p:nvPr/>
          </p:nvSpPr>
          <p:spPr>
            <a:xfrm>
              <a:off x="12725839" y="6805305"/>
              <a:ext cx="201295" cy="269240"/>
            </a:xfrm>
            <a:custGeom>
              <a:avLst/>
              <a:gdLst/>
              <a:ahLst/>
              <a:cxnLst/>
              <a:rect l="l" t="t" r="r" b="b"/>
              <a:pathLst>
                <a:path w="201295" h="269240">
                  <a:moveTo>
                    <a:pt x="68966" y="226339"/>
                  </a:moveTo>
                  <a:lnTo>
                    <a:pt x="39065" y="226339"/>
                  </a:lnTo>
                  <a:lnTo>
                    <a:pt x="50422" y="244313"/>
                  </a:lnTo>
                  <a:lnTo>
                    <a:pt x="66878" y="257679"/>
                  </a:lnTo>
                  <a:lnTo>
                    <a:pt x="87124" y="266012"/>
                  </a:lnTo>
                  <a:lnTo>
                    <a:pt x="109855" y="268884"/>
                  </a:lnTo>
                  <a:lnTo>
                    <a:pt x="144733" y="262302"/>
                  </a:lnTo>
                  <a:lnTo>
                    <a:pt x="173855" y="242644"/>
                  </a:lnTo>
                  <a:lnTo>
                    <a:pt x="178286" y="235407"/>
                  </a:lnTo>
                  <a:lnTo>
                    <a:pt x="100444" y="235407"/>
                  </a:lnTo>
                  <a:lnTo>
                    <a:pt x="74947" y="230573"/>
                  </a:lnTo>
                  <a:lnTo>
                    <a:pt x="68966" y="226339"/>
                  </a:lnTo>
                  <a:close/>
                </a:path>
                <a:path w="201295" h="269240">
                  <a:moveTo>
                    <a:pt x="39065" y="0"/>
                  </a:moveTo>
                  <a:lnTo>
                    <a:pt x="0" y="0"/>
                  </a:lnTo>
                  <a:lnTo>
                    <a:pt x="0" y="264007"/>
                  </a:lnTo>
                  <a:lnTo>
                    <a:pt x="39065" y="264007"/>
                  </a:lnTo>
                  <a:lnTo>
                    <a:pt x="39065" y="226339"/>
                  </a:lnTo>
                  <a:lnTo>
                    <a:pt x="68966" y="226339"/>
                  </a:lnTo>
                  <a:lnTo>
                    <a:pt x="55235" y="216619"/>
                  </a:lnTo>
                  <a:lnTo>
                    <a:pt x="42519" y="194360"/>
                  </a:lnTo>
                  <a:lnTo>
                    <a:pt x="38011" y="164617"/>
                  </a:lnTo>
                  <a:lnTo>
                    <a:pt x="42486" y="135216"/>
                  </a:lnTo>
                  <a:lnTo>
                    <a:pt x="42508" y="135072"/>
                  </a:lnTo>
                  <a:lnTo>
                    <a:pt x="55074" y="113044"/>
                  </a:lnTo>
                  <a:lnTo>
                    <a:pt x="55148" y="112915"/>
                  </a:lnTo>
                  <a:lnTo>
                    <a:pt x="68230" y="103581"/>
                  </a:lnTo>
                  <a:lnTo>
                    <a:pt x="39065" y="103581"/>
                  </a:lnTo>
                  <a:lnTo>
                    <a:pt x="39065" y="0"/>
                  </a:lnTo>
                  <a:close/>
                </a:path>
                <a:path w="201295" h="269240">
                  <a:moveTo>
                    <a:pt x="178203" y="94170"/>
                  </a:moveTo>
                  <a:lnTo>
                    <a:pt x="99745" y="94170"/>
                  </a:lnTo>
                  <a:lnTo>
                    <a:pt x="125240" y="99046"/>
                  </a:lnTo>
                  <a:lnTo>
                    <a:pt x="144948" y="113044"/>
                  </a:lnTo>
                  <a:lnTo>
                    <a:pt x="157577" y="135072"/>
                  </a:lnTo>
                  <a:lnTo>
                    <a:pt x="157660" y="135216"/>
                  </a:lnTo>
                  <a:lnTo>
                    <a:pt x="162166" y="164617"/>
                  </a:lnTo>
                  <a:lnTo>
                    <a:pt x="157721" y="194216"/>
                  </a:lnTo>
                  <a:lnTo>
                    <a:pt x="145168" y="216490"/>
                  </a:lnTo>
                  <a:lnTo>
                    <a:pt x="125618" y="230573"/>
                  </a:lnTo>
                  <a:lnTo>
                    <a:pt x="125435" y="230573"/>
                  </a:lnTo>
                  <a:lnTo>
                    <a:pt x="100444" y="235407"/>
                  </a:lnTo>
                  <a:lnTo>
                    <a:pt x="178286" y="235407"/>
                  </a:lnTo>
                  <a:lnTo>
                    <a:pt x="193820" y="210039"/>
                  </a:lnTo>
                  <a:lnTo>
                    <a:pt x="201231" y="164617"/>
                  </a:lnTo>
                  <a:lnTo>
                    <a:pt x="193815" y="119447"/>
                  </a:lnTo>
                  <a:lnTo>
                    <a:pt x="178203" y="94170"/>
                  </a:lnTo>
                  <a:close/>
                </a:path>
                <a:path w="201295" h="269240">
                  <a:moveTo>
                    <a:pt x="109512" y="61036"/>
                  </a:moveTo>
                  <a:lnTo>
                    <a:pt x="86830" y="63858"/>
                  </a:lnTo>
                  <a:lnTo>
                    <a:pt x="66701" y="72107"/>
                  </a:lnTo>
                  <a:lnTo>
                    <a:pt x="50367" y="85457"/>
                  </a:lnTo>
                  <a:lnTo>
                    <a:pt x="39065" y="103581"/>
                  </a:lnTo>
                  <a:lnTo>
                    <a:pt x="68230" y="103581"/>
                  </a:lnTo>
                  <a:lnTo>
                    <a:pt x="74585" y="99046"/>
                  </a:lnTo>
                  <a:lnTo>
                    <a:pt x="74402" y="99046"/>
                  </a:lnTo>
                  <a:lnTo>
                    <a:pt x="99745" y="94170"/>
                  </a:lnTo>
                  <a:lnTo>
                    <a:pt x="178203" y="94170"/>
                  </a:lnTo>
                  <a:lnTo>
                    <a:pt x="173812" y="87061"/>
                  </a:lnTo>
                  <a:lnTo>
                    <a:pt x="144588" y="67558"/>
                  </a:lnTo>
                  <a:lnTo>
                    <a:pt x="109512" y="61036"/>
                  </a:lnTo>
                  <a:close/>
                </a:path>
              </a:pathLst>
            </a:custGeom>
            <a:solidFill>
              <a:srgbClr val="4F54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2" name="object 31">
            <a:extLst>
              <a:ext uri="{FF2B5EF4-FFF2-40B4-BE49-F238E27FC236}">
                <a16:creationId xmlns:a16="http://schemas.microsoft.com/office/drawing/2014/main" id="{549AB842-869E-60F7-C4E8-659234C31D78}"/>
              </a:ext>
            </a:extLst>
          </p:cNvPr>
          <p:cNvGrpSpPr/>
          <p:nvPr/>
        </p:nvGrpSpPr>
        <p:grpSpPr>
          <a:xfrm>
            <a:off x="2306597" y="2546537"/>
            <a:ext cx="697304" cy="335101"/>
            <a:chOff x="13036908" y="6320906"/>
            <a:chExt cx="1568450" cy="753745"/>
          </a:xfrm>
        </p:grpSpPr>
        <p:pic>
          <p:nvPicPr>
            <p:cNvPr id="28" name="object 32">
              <a:extLst>
                <a:ext uri="{FF2B5EF4-FFF2-40B4-BE49-F238E27FC236}">
                  <a16:creationId xmlns:a16="http://schemas.microsoft.com/office/drawing/2014/main" id="{C250A33D-7C2D-90C3-95A5-0CE2B0FE473A}"/>
                </a:ext>
              </a:extLst>
            </p:cNvPr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3036908" y="6817164"/>
              <a:ext cx="251447" cy="252488"/>
            </a:xfrm>
            <a:prstGeom prst="rect">
              <a:avLst/>
            </a:prstGeom>
          </p:spPr>
        </p:pic>
        <p:sp>
          <p:nvSpPr>
            <p:cNvPr id="29" name="object 33">
              <a:extLst>
                <a:ext uri="{FF2B5EF4-FFF2-40B4-BE49-F238E27FC236}">
                  <a16:creationId xmlns:a16="http://schemas.microsoft.com/office/drawing/2014/main" id="{908075F7-0AF0-343B-03C9-F3C53672DF74}"/>
                </a:ext>
              </a:extLst>
            </p:cNvPr>
            <p:cNvSpPr/>
            <p:nvPr/>
          </p:nvSpPr>
          <p:spPr>
            <a:xfrm>
              <a:off x="13287043" y="6797634"/>
              <a:ext cx="132715" cy="272415"/>
            </a:xfrm>
            <a:custGeom>
              <a:avLst/>
              <a:gdLst/>
              <a:ahLst/>
              <a:cxnLst/>
              <a:rect l="l" t="t" r="r" b="b"/>
              <a:pathLst>
                <a:path w="132715" h="272415">
                  <a:moveTo>
                    <a:pt x="96951" y="0"/>
                  </a:moveTo>
                  <a:lnTo>
                    <a:pt x="66692" y="4049"/>
                  </a:lnTo>
                  <a:lnTo>
                    <a:pt x="44996" y="16175"/>
                  </a:lnTo>
                  <a:lnTo>
                    <a:pt x="31929" y="36342"/>
                  </a:lnTo>
                  <a:lnTo>
                    <a:pt x="27559" y="64515"/>
                  </a:lnTo>
                  <a:lnTo>
                    <a:pt x="27559" y="72542"/>
                  </a:lnTo>
                  <a:lnTo>
                    <a:pt x="0" y="72542"/>
                  </a:lnTo>
                  <a:lnTo>
                    <a:pt x="0" y="102882"/>
                  </a:lnTo>
                  <a:lnTo>
                    <a:pt x="27559" y="102882"/>
                  </a:lnTo>
                  <a:lnTo>
                    <a:pt x="27559" y="272021"/>
                  </a:lnTo>
                  <a:lnTo>
                    <a:pt x="66967" y="272021"/>
                  </a:lnTo>
                  <a:lnTo>
                    <a:pt x="66967" y="102882"/>
                  </a:lnTo>
                  <a:lnTo>
                    <a:pt x="123113" y="102882"/>
                  </a:lnTo>
                  <a:lnTo>
                    <a:pt x="123113" y="72542"/>
                  </a:lnTo>
                  <a:lnTo>
                    <a:pt x="66967" y="72542"/>
                  </a:lnTo>
                  <a:lnTo>
                    <a:pt x="66967" y="65570"/>
                  </a:lnTo>
                  <a:lnTo>
                    <a:pt x="69271" y="50316"/>
                  </a:lnTo>
                  <a:lnTo>
                    <a:pt x="76252" y="39541"/>
                  </a:lnTo>
                  <a:lnTo>
                    <a:pt x="88007" y="33148"/>
                  </a:lnTo>
                  <a:lnTo>
                    <a:pt x="104635" y="31038"/>
                  </a:lnTo>
                  <a:lnTo>
                    <a:pt x="111950" y="31038"/>
                  </a:lnTo>
                  <a:lnTo>
                    <a:pt x="119278" y="31394"/>
                  </a:lnTo>
                  <a:lnTo>
                    <a:pt x="126606" y="32778"/>
                  </a:lnTo>
                  <a:lnTo>
                    <a:pt x="132181" y="3136"/>
                  </a:lnTo>
                  <a:lnTo>
                    <a:pt x="124569" y="1912"/>
                  </a:lnTo>
                  <a:lnTo>
                    <a:pt x="115747" y="915"/>
                  </a:lnTo>
                  <a:lnTo>
                    <a:pt x="106335" y="245"/>
                  </a:lnTo>
                  <a:lnTo>
                    <a:pt x="96951" y="0"/>
                  </a:lnTo>
                  <a:close/>
                </a:path>
              </a:pathLst>
            </a:custGeom>
            <a:solidFill>
              <a:srgbClr val="4F54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" name="object 34">
              <a:extLst>
                <a:ext uri="{FF2B5EF4-FFF2-40B4-BE49-F238E27FC236}">
                  <a16:creationId xmlns:a16="http://schemas.microsoft.com/office/drawing/2014/main" id="{DED652A3-E0E9-CBAB-8178-99C38451B19D}"/>
                </a:ext>
              </a:extLst>
            </p:cNvPr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3433727" y="6868736"/>
              <a:ext cx="109156" cy="200920"/>
            </a:xfrm>
            <a:prstGeom prst="rect">
              <a:avLst/>
            </a:prstGeom>
          </p:spPr>
        </p:pic>
        <p:sp>
          <p:nvSpPr>
            <p:cNvPr id="31" name="object 35">
              <a:extLst>
                <a:ext uri="{FF2B5EF4-FFF2-40B4-BE49-F238E27FC236}">
                  <a16:creationId xmlns:a16="http://schemas.microsoft.com/office/drawing/2014/main" id="{C7260C08-8D96-A223-5768-2955934B2FBB}"/>
                </a:ext>
              </a:extLst>
            </p:cNvPr>
            <p:cNvSpPr/>
            <p:nvPr/>
          </p:nvSpPr>
          <p:spPr>
            <a:xfrm>
              <a:off x="13561846" y="6799389"/>
              <a:ext cx="46990" cy="270510"/>
            </a:xfrm>
            <a:custGeom>
              <a:avLst/>
              <a:gdLst/>
              <a:ahLst/>
              <a:cxnLst/>
              <a:rect l="l" t="t" r="r" b="b"/>
              <a:pathLst>
                <a:path w="46990" h="270509">
                  <a:moveTo>
                    <a:pt x="23012" y="0"/>
                  </a:moveTo>
                  <a:lnTo>
                    <a:pt x="13828" y="1403"/>
                  </a:lnTo>
                  <a:lnTo>
                    <a:pt x="6538" y="5486"/>
                  </a:lnTo>
                  <a:lnTo>
                    <a:pt x="1732" y="12055"/>
                  </a:lnTo>
                  <a:lnTo>
                    <a:pt x="0" y="20916"/>
                  </a:lnTo>
                  <a:lnTo>
                    <a:pt x="1732" y="29630"/>
                  </a:lnTo>
                  <a:lnTo>
                    <a:pt x="6538" y="36220"/>
                  </a:lnTo>
                  <a:lnTo>
                    <a:pt x="13828" y="40390"/>
                  </a:lnTo>
                  <a:lnTo>
                    <a:pt x="23012" y="41846"/>
                  </a:lnTo>
                  <a:lnTo>
                    <a:pt x="31962" y="40390"/>
                  </a:lnTo>
                  <a:lnTo>
                    <a:pt x="39406" y="36220"/>
                  </a:lnTo>
                  <a:lnTo>
                    <a:pt x="44495" y="29630"/>
                  </a:lnTo>
                  <a:lnTo>
                    <a:pt x="46380" y="20916"/>
                  </a:lnTo>
                  <a:lnTo>
                    <a:pt x="44495" y="12055"/>
                  </a:lnTo>
                  <a:lnTo>
                    <a:pt x="39406" y="5486"/>
                  </a:lnTo>
                  <a:lnTo>
                    <a:pt x="31962" y="1403"/>
                  </a:lnTo>
                  <a:lnTo>
                    <a:pt x="23012" y="0"/>
                  </a:lnTo>
                  <a:close/>
                </a:path>
                <a:path w="46990" h="270509">
                  <a:moveTo>
                    <a:pt x="42202" y="70789"/>
                  </a:moveTo>
                  <a:lnTo>
                    <a:pt x="3492" y="70789"/>
                  </a:lnTo>
                  <a:lnTo>
                    <a:pt x="3492" y="270268"/>
                  </a:lnTo>
                  <a:lnTo>
                    <a:pt x="42202" y="270268"/>
                  </a:lnTo>
                  <a:lnTo>
                    <a:pt x="42202" y="70789"/>
                  </a:lnTo>
                  <a:close/>
                </a:path>
              </a:pathLst>
            </a:custGeom>
            <a:solidFill>
              <a:srgbClr val="4F54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6">
              <a:extLst>
                <a:ext uri="{FF2B5EF4-FFF2-40B4-BE49-F238E27FC236}">
                  <a16:creationId xmlns:a16="http://schemas.microsoft.com/office/drawing/2014/main" id="{98DD02A6-3A5C-7F82-086C-5E23B0C76590}"/>
                </a:ext>
              </a:extLst>
            </p:cNvPr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3636511" y="6866337"/>
              <a:ext cx="191465" cy="207149"/>
            </a:xfrm>
            <a:prstGeom prst="rect">
              <a:avLst/>
            </a:prstGeom>
          </p:spPr>
        </p:pic>
        <p:pic>
          <p:nvPicPr>
            <p:cNvPr id="33" name="object 37">
              <a:extLst>
                <a:ext uri="{FF2B5EF4-FFF2-40B4-BE49-F238E27FC236}">
                  <a16:creationId xmlns:a16="http://schemas.microsoft.com/office/drawing/2014/main" id="{79F0445D-83E8-05F7-3928-50D18A0AD2A1}"/>
                </a:ext>
              </a:extLst>
            </p:cNvPr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13851360" y="6866337"/>
              <a:ext cx="201231" cy="207860"/>
            </a:xfrm>
            <a:prstGeom prst="rect">
              <a:avLst/>
            </a:prstGeom>
          </p:spPr>
        </p:pic>
        <p:sp>
          <p:nvSpPr>
            <p:cNvPr id="34" name="object 38">
              <a:extLst>
                <a:ext uri="{FF2B5EF4-FFF2-40B4-BE49-F238E27FC236}">
                  <a16:creationId xmlns:a16="http://schemas.microsoft.com/office/drawing/2014/main" id="{EFED1D7E-5916-F487-9E97-90E1FA8DC8E9}"/>
                </a:ext>
              </a:extLst>
            </p:cNvPr>
            <p:cNvSpPr/>
            <p:nvPr/>
          </p:nvSpPr>
          <p:spPr>
            <a:xfrm>
              <a:off x="14061634" y="6504190"/>
              <a:ext cx="183515" cy="177165"/>
            </a:xfrm>
            <a:custGeom>
              <a:avLst/>
              <a:gdLst/>
              <a:ahLst/>
              <a:cxnLst/>
              <a:rect l="l" t="t" r="r" b="b"/>
              <a:pathLst>
                <a:path w="183515" h="177165">
                  <a:moveTo>
                    <a:pt x="6692" y="0"/>
                  </a:moveTo>
                  <a:lnTo>
                    <a:pt x="2997" y="0"/>
                  </a:lnTo>
                  <a:lnTo>
                    <a:pt x="0" y="2997"/>
                  </a:lnTo>
                  <a:lnTo>
                    <a:pt x="0" y="173697"/>
                  </a:lnTo>
                  <a:lnTo>
                    <a:pt x="2997" y="176695"/>
                  </a:lnTo>
                  <a:lnTo>
                    <a:pt x="6692" y="176695"/>
                  </a:lnTo>
                  <a:lnTo>
                    <a:pt x="183299" y="176695"/>
                  </a:lnTo>
                  <a:lnTo>
                    <a:pt x="176986" y="129727"/>
                  </a:lnTo>
                  <a:lnTo>
                    <a:pt x="159181" y="87532"/>
                  </a:lnTo>
                  <a:lnTo>
                    <a:pt x="131567" y="51779"/>
                  </a:lnTo>
                  <a:lnTo>
                    <a:pt x="95826" y="24151"/>
                  </a:lnTo>
                  <a:lnTo>
                    <a:pt x="53640" y="6331"/>
                  </a:lnTo>
                  <a:lnTo>
                    <a:pt x="6692" y="0"/>
                  </a:lnTo>
                  <a:close/>
                </a:path>
              </a:pathLst>
            </a:custGeom>
            <a:solidFill>
              <a:srgbClr val="009E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9">
              <a:extLst>
                <a:ext uri="{FF2B5EF4-FFF2-40B4-BE49-F238E27FC236}">
                  <a16:creationId xmlns:a16="http://schemas.microsoft.com/office/drawing/2014/main" id="{D3053C1D-2F6E-C208-37F9-A04AF7549CE2}"/>
                </a:ext>
              </a:extLst>
            </p:cNvPr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14421632" y="6504189"/>
              <a:ext cx="183286" cy="176695"/>
            </a:xfrm>
            <a:prstGeom prst="rect">
              <a:avLst/>
            </a:prstGeom>
          </p:spPr>
        </p:pic>
        <p:sp>
          <p:nvSpPr>
            <p:cNvPr id="36" name="object 40">
              <a:extLst>
                <a:ext uri="{FF2B5EF4-FFF2-40B4-BE49-F238E27FC236}">
                  <a16:creationId xmlns:a16="http://schemas.microsoft.com/office/drawing/2014/main" id="{324F0D56-F1FC-F511-BDB0-679F6A5B95ED}"/>
                </a:ext>
              </a:extLst>
            </p:cNvPr>
            <p:cNvSpPr/>
            <p:nvPr/>
          </p:nvSpPr>
          <p:spPr>
            <a:xfrm>
              <a:off x="14068324" y="6504203"/>
              <a:ext cx="353695" cy="360045"/>
            </a:xfrm>
            <a:custGeom>
              <a:avLst/>
              <a:gdLst/>
              <a:ahLst/>
              <a:cxnLst/>
              <a:rect l="l" t="t" r="r" b="b"/>
              <a:pathLst>
                <a:path w="353694" h="360045">
                  <a:moveTo>
                    <a:pt x="353301" y="353301"/>
                  </a:moveTo>
                  <a:lnTo>
                    <a:pt x="351980" y="307936"/>
                  </a:lnTo>
                  <a:lnTo>
                    <a:pt x="347205" y="262915"/>
                  </a:lnTo>
                  <a:lnTo>
                    <a:pt x="337680" y="219646"/>
                  </a:lnTo>
                  <a:lnTo>
                    <a:pt x="322173" y="179539"/>
                  </a:lnTo>
                  <a:lnTo>
                    <a:pt x="290753" y="130479"/>
                  </a:lnTo>
                  <a:lnTo>
                    <a:pt x="260324" y="95808"/>
                  </a:lnTo>
                  <a:lnTo>
                    <a:pt x="225653" y="65379"/>
                  </a:lnTo>
                  <a:lnTo>
                    <a:pt x="187198" y="39636"/>
                  </a:lnTo>
                  <a:lnTo>
                    <a:pt x="136042" y="18008"/>
                  </a:lnTo>
                  <a:lnTo>
                    <a:pt x="91808" y="7518"/>
                  </a:lnTo>
                  <a:lnTo>
                    <a:pt x="45808" y="1752"/>
                  </a:lnTo>
                  <a:lnTo>
                    <a:pt x="0" y="0"/>
                  </a:lnTo>
                  <a:lnTo>
                    <a:pt x="46951" y="6324"/>
                  </a:lnTo>
                  <a:lnTo>
                    <a:pt x="89128" y="24142"/>
                  </a:lnTo>
                  <a:lnTo>
                    <a:pt x="124879" y="51777"/>
                  </a:lnTo>
                  <a:lnTo>
                    <a:pt x="152488" y="87528"/>
                  </a:lnTo>
                  <a:lnTo>
                    <a:pt x="170294" y="129717"/>
                  </a:lnTo>
                  <a:lnTo>
                    <a:pt x="176504" y="175933"/>
                  </a:lnTo>
                  <a:lnTo>
                    <a:pt x="176606" y="356984"/>
                  </a:lnTo>
                  <a:lnTo>
                    <a:pt x="179590" y="359981"/>
                  </a:lnTo>
                  <a:lnTo>
                    <a:pt x="350304" y="359981"/>
                  </a:lnTo>
                  <a:lnTo>
                    <a:pt x="353288" y="356984"/>
                  </a:lnTo>
                  <a:lnTo>
                    <a:pt x="353301" y="353301"/>
                  </a:lnTo>
                  <a:close/>
                </a:path>
              </a:pathLst>
            </a:custGeom>
            <a:solidFill>
              <a:srgbClr val="2D2D8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41">
              <a:extLst>
                <a:ext uri="{FF2B5EF4-FFF2-40B4-BE49-F238E27FC236}">
                  <a16:creationId xmlns:a16="http://schemas.microsoft.com/office/drawing/2014/main" id="{B17F2EAA-51E6-3327-E207-03EDE07B6457}"/>
                </a:ext>
              </a:extLst>
            </p:cNvPr>
            <p:cNvSpPr/>
            <p:nvPr/>
          </p:nvSpPr>
          <p:spPr>
            <a:xfrm>
              <a:off x="14244930" y="6320916"/>
              <a:ext cx="353695" cy="360045"/>
            </a:xfrm>
            <a:custGeom>
              <a:avLst/>
              <a:gdLst/>
              <a:ahLst/>
              <a:cxnLst/>
              <a:rect l="l" t="t" r="r" b="b"/>
              <a:pathLst>
                <a:path w="353694" h="360045">
                  <a:moveTo>
                    <a:pt x="353288" y="359981"/>
                  </a:moveTo>
                  <a:lnTo>
                    <a:pt x="306349" y="353644"/>
                  </a:lnTo>
                  <a:lnTo>
                    <a:pt x="264160" y="335826"/>
                  </a:lnTo>
                  <a:lnTo>
                    <a:pt x="228422" y="308203"/>
                  </a:lnTo>
                  <a:lnTo>
                    <a:pt x="200812" y="272440"/>
                  </a:lnTo>
                  <a:lnTo>
                    <a:pt x="183007" y="230251"/>
                  </a:lnTo>
                  <a:lnTo>
                    <a:pt x="176695" y="183299"/>
                  </a:lnTo>
                  <a:lnTo>
                    <a:pt x="176695" y="2984"/>
                  </a:lnTo>
                  <a:lnTo>
                    <a:pt x="173697" y="0"/>
                  </a:lnTo>
                  <a:lnTo>
                    <a:pt x="2997" y="0"/>
                  </a:lnTo>
                  <a:lnTo>
                    <a:pt x="0" y="2984"/>
                  </a:lnTo>
                  <a:lnTo>
                    <a:pt x="1308" y="52044"/>
                  </a:lnTo>
                  <a:lnTo>
                    <a:pt x="6083" y="97053"/>
                  </a:lnTo>
                  <a:lnTo>
                    <a:pt x="15608" y="140322"/>
                  </a:lnTo>
                  <a:lnTo>
                    <a:pt x="31127" y="180441"/>
                  </a:lnTo>
                  <a:lnTo>
                    <a:pt x="62547" y="229489"/>
                  </a:lnTo>
                  <a:lnTo>
                    <a:pt x="92964" y="264160"/>
                  </a:lnTo>
                  <a:lnTo>
                    <a:pt x="127635" y="294589"/>
                  </a:lnTo>
                  <a:lnTo>
                    <a:pt x="166090" y="320344"/>
                  </a:lnTo>
                  <a:lnTo>
                    <a:pt x="217246" y="341960"/>
                  </a:lnTo>
                  <a:lnTo>
                    <a:pt x="261493" y="352450"/>
                  </a:lnTo>
                  <a:lnTo>
                    <a:pt x="307479" y="358216"/>
                  </a:lnTo>
                  <a:lnTo>
                    <a:pt x="353288" y="359981"/>
                  </a:lnTo>
                  <a:close/>
                </a:path>
              </a:pathLst>
            </a:custGeom>
            <a:solidFill>
              <a:srgbClr val="009E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3" name="object 42">
            <a:extLst>
              <a:ext uri="{FF2B5EF4-FFF2-40B4-BE49-F238E27FC236}">
                <a16:creationId xmlns:a16="http://schemas.microsoft.com/office/drawing/2014/main" id="{E8D8B90F-1BA1-B943-E4B4-A3014060084A}"/>
              </a:ext>
            </a:extLst>
          </p:cNvPr>
          <p:cNvGrpSpPr/>
          <p:nvPr/>
        </p:nvGrpSpPr>
        <p:grpSpPr>
          <a:xfrm>
            <a:off x="2231045" y="2959841"/>
            <a:ext cx="290496" cy="51380"/>
            <a:chOff x="12866969" y="7250553"/>
            <a:chExt cx="653415" cy="115570"/>
          </a:xfrm>
        </p:grpSpPr>
        <p:pic>
          <p:nvPicPr>
            <p:cNvPr id="26" name="object 43">
              <a:extLst>
                <a:ext uri="{FF2B5EF4-FFF2-40B4-BE49-F238E27FC236}">
                  <a16:creationId xmlns:a16="http://schemas.microsoft.com/office/drawing/2014/main" id="{93F8D707-22ED-C8E9-70A5-C3941F867D27}"/>
                </a:ext>
              </a:extLst>
            </p:cNvPr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12866969" y="7257252"/>
              <a:ext cx="146965" cy="108794"/>
            </a:xfrm>
            <a:prstGeom prst="rect">
              <a:avLst/>
            </a:prstGeom>
          </p:spPr>
        </p:pic>
        <p:pic>
          <p:nvPicPr>
            <p:cNvPr id="27" name="object 44">
              <a:extLst>
                <a:ext uri="{FF2B5EF4-FFF2-40B4-BE49-F238E27FC236}">
                  <a16:creationId xmlns:a16="http://schemas.microsoft.com/office/drawing/2014/main" id="{01D99B61-8D83-5C02-775B-0DCD0337AF41}"/>
                </a:ext>
              </a:extLst>
            </p:cNvPr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13056667" y="7250553"/>
              <a:ext cx="463190" cy="94912"/>
            </a:xfrm>
            <a:prstGeom prst="rect">
              <a:avLst/>
            </a:prstGeom>
          </p:spPr>
        </p:pic>
      </p:grpSp>
      <p:pic>
        <p:nvPicPr>
          <p:cNvPr id="24" name="object 45">
            <a:extLst>
              <a:ext uri="{FF2B5EF4-FFF2-40B4-BE49-F238E27FC236}">
                <a16:creationId xmlns:a16="http://schemas.microsoft.com/office/drawing/2014/main" id="{2AE3EF09-ABEF-E4E6-A3DE-B53D69272A4B}"/>
              </a:ext>
            </a:extLst>
          </p:cNvPr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2541373" y="2961008"/>
            <a:ext cx="222307" cy="41028"/>
          </a:xfrm>
          <a:prstGeom prst="rect">
            <a:avLst/>
          </a:prstGeom>
        </p:spPr>
      </p:pic>
      <p:sp>
        <p:nvSpPr>
          <p:cNvPr id="25" name="object 46">
            <a:extLst>
              <a:ext uri="{FF2B5EF4-FFF2-40B4-BE49-F238E27FC236}">
                <a16:creationId xmlns:a16="http://schemas.microsoft.com/office/drawing/2014/main" id="{D878F068-D4EB-5893-CCEE-D9CCE61525B2}"/>
              </a:ext>
            </a:extLst>
          </p:cNvPr>
          <p:cNvSpPr txBox="1"/>
          <p:nvPr/>
        </p:nvSpPr>
        <p:spPr>
          <a:xfrm>
            <a:off x="1658411" y="2510746"/>
            <a:ext cx="1418645" cy="13785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800" b="1" dirty="0">
                <a:solidFill>
                  <a:srgbClr val="4E555C"/>
                </a:solidFill>
                <a:latin typeface="Degular" pitchFamily="82" charset="77"/>
                <a:cs typeface="Arial"/>
              </a:rPr>
              <a:t>Co-located</a:t>
            </a:r>
            <a:r>
              <a:rPr sz="800" b="1" spc="-45" dirty="0">
                <a:solidFill>
                  <a:srgbClr val="4E555C"/>
                </a:solidFill>
                <a:latin typeface="Degular" pitchFamily="82" charset="77"/>
                <a:cs typeface="Arial"/>
              </a:rPr>
              <a:t> </a:t>
            </a:r>
            <a:r>
              <a:rPr sz="800" b="1" dirty="0">
                <a:solidFill>
                  <a:srgbClr val="4E555C"/>
                </a:solidFill>
                <a:latin typeface="Degular" pitchFamily="82" charset="77"/>
                <a:cs typeface="Arial"/>
              </a:rPr>
              <a:t>with</a:t>
            </a:r>
            <a:r>
              <a:rPr sz="800" b="1" spc="-75" dirty="0">
                <a:solidFill>
                  <a:srgbClr val="4E555C"/>
                </a:solidFill>
                <a:latin typeface="Degular" pitchFamily="82" charset="77"/>
                <a:cs typeface="Arial"/>
              </a:rPr>
              <a:t>:</a:t>
            </a:r>
            <a:endParaRPr sz="800" dirty="0">
              <a:latin typeface="Degular" pitchFamily="82" charset="77"/>
              <a:cs typeface="Arial"/>
            </a:endParaRPr>
          </a:p>
        </p:txBody>
      </p:sp>
      <p:sp>
        <p:nvSpPr>
          <p:cNvPr id="16" name="object 2">
            <a:extLst>
              <a:ext uri="{FF2B5EF4-FFF2-40B4-BE49-F238E27FC236}">
                <a16:creationId xmlns:a16="http://schemas.microsoft.com/office/drawing/2014/main" id="{045F4CB9-2FF6-B9BD-1780-1F173C87AB3A}"/>
              </a:ext>
            </a:extLst>
          </p:cNvPr>
          <p:cNvSpPr txBox="1"/>
          <p:nvPr/>
        </p:nvSpPr>
        <p:spPr>
          <a:xfrm>
            <a:off x="176416" y="2211723"/>
            <a:ext cx="2667245" cy="1095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sz="700" dirty="0">
                <a:solidFill>
                  <a:srgbClr val="4D4D55"/>
                </a:solidFill>
                <a:latin typeface="Urbane Light" pitchFamily="2" charset="77"/>
                <a:cs typeface="Urbane Bold"/>
              </a:rPr>
              <a:t>Cape</a:t>
            </a:r>
            <a:r>
              <a:rPr sz="700" spc="-50" dirty="0">
                <a:solidFill>
                  <a:srgbClr val="4D4D55"/>
                </a:solidFill>
                <a:latin typeface="Urbane Light" pitchFamily="2" charset="77"/>
                <a:cs typeface="Urbane Bold"/>
              </a:rPr>
              <a:t> </a:t>
            </a:r>
            <a:r>
              <a:rPr sz="700" spc="-30" dirty="0">
                <a:solidFill>
                  <a:srgbClr val="4D4D55"/>
                </a:solidFill>
                <a:latin typeface="Urbane Light" pitchFamily="2" charset="77"/>
                <a:cs typeface="Urbane Bold"/>
              </a:rPr>
              <a:t>Town</a:t>
            </a:r>
            <a:r>
              <a:rPr sz="700" spc="-45" dirty="0">
                <a:solidFill>
                  <a:srgbClr val="4D4D55"/>
                </a:solidFill>
                <a:latin typeface="Urbane Light" pitchFamily="2" charset="77"/>
                <a:cs typeface="Urbane Bold"/>
              </a:rPr>
              <a:t> </a:t>
            </a:r>
            <a:r>
              <a:rPr sz="700" dirty="0">
                <a:solidFill>
                  <a:srgbClr val="4D4D55"/>
                </a:solidFill>
                <a:latin typeface="Urbane Light" pitchFamily="2" charset="77"/>
                <a:cs typeface="Urbane Bold"/>
              </a:rPr>
              <a:t>International</a:t>
            </a:r>
            <a:r>
              <a:rPr sz="700" spc="-50" dirty="0">
                <a:solidFill>
                  <a:srgbClr val="4D4D55"/>
                </a:solidFill>
                <a:latin typeface="Urbane Light" pitchFamily="2" charset="77"/>
                <a:cs typeface="Urbane Bold"/>
              </a:rPr>
              <a:t> </a:t>
            </a:r>
            <a:r>
              <a:rPr sz="700" dirty="0">
                <a:solidFill>
                  <a:srgbClr val="4D4D55"/>
                </a:solidFill>
                <a:latin typeface="Urbane Light" pitchFamily="2" charset="77"/>
                <a:cs typeface="Urbane Bold"/>
              </a:rPr>
              <a:t>Convention</a:t>
            </a:r>
            <a:r>
              <a:rPr sz="700" spc="-45" dirty="0">
                <a:solidFill>
                  <a:srgbClr val="4D4D55"/>
                </a:solidFill>
                <a:latin typeface="Urbane Light" pitchFamily="2" charset="77"/>
                <a:cs typeface="Urbane Bold"/>
              </a:rPr>
              <a:t> </a:t>
            </a:r>
            <a:r>
              <a:rPr sz="700" dirty="0">
                <a:solidFill>
                  <a:srgbClr val="4D4D55"/>
                </a:solidFill>
                <a:latin typeface="Urbane Light" pitchFamily="2" charset="77"/>
                <a:cs typeface="Urbane Bold"/>
              </a:rPr>
              <a:t>Centre,</a:t>
            </a:r>
            <a:r>
              <a:rPr sz="700" spc="-50" dirty="0">
                <a:solidFill>
                  <a:srgbClr val="4D4D55"/>
                </a:solidFill>
                <a:latin typeface="Urbane Light" pitchFamily="2" charset="77"/>
                <a:cs typeface="Urbane Bold"/>
              </a:rPr>
              <a:t> </a:t>
            </a:r>
            <a:r>
              <a:rPr sz="700" dirty="0">
                <a:solidFill>
                  <a:srgbClr val="4D4D55"/>
                </a:solidFill>
                <a:latin typeface="Urbane Light" pitchFamily="2" charset="77"/>
                <a:cs typeface="Urbane Bold"/>
              </a:rPr>
              <a:t>South</a:t>
            </a:r>
            <a:r>
              <a:rPr sz="700" spc="-45" dirty="0">
                <a:solidFill>
                  <a:srgbClr val="4D4D55"/>
                </a:solidFill>
                <a:latin typeface="Urbane Light" pitchFamily="2" charset="77"/>
                <a:cs typeface="Urbane Bold"/>
              </a:rPr>
              <a:t> </a:t>
            </a:r>
            <a:r>
              <a:rPr sz="700" spc="-10" dirty="0">
                <a:solidFill>
                  <a:srgbClr val="4D4D55"/>
                </a:solidFill>
                <a:latin typeface="Urbane Light" pitchFamily="2" charset="77"/>
                <a:cs typeface="Urbane Bold"/>
              </a:rPr>
              <a:t>Africa</a:t>
            </a:r>
            <a:endParaRPr sz="700" dirty="0">
              <a:latin typeface="Urbane Light" pitchFamily="2" charset="77"/>
              <a:cs typeface="Urbane Bold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6DA92E3-2F2D-D835-9360-5CCF4553A946}"/>
              </a:ext>
            </a:extLst>
          </p:cNvPr>
          <p:cNvSpPr txBox="1"/>
          <p:nvPr/>
        </p:nvSpPr>
        <p:spPr>
          <a:xfrm>
            <a:off x="194195" y="2011158"/>
            <a:ext cx="1771007" cy="18466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1" spc="-10" dirty="0">
                <a:solidFill>
                  <a:srgbClr val="4D4D55"/>
                </a:solidFill>
                <a:latin typeface="Urbane Demi Bold" pitchFamily="2" charset="77"/>
                <a:cs typeface="Urbane "/>
              </a:rPr>
              <a:t>22-</a:t>
            </a:r>
            <a:r>
              <a:rPr lang="en-US" sz="1200" b="1" dirty="0">
                <a:solidFill>
                  <a:srgbClr val="4D4D55"/>
                </a:solidFill>
                <a:latin typeface="Urbane Demi Bold" pitchFamily="2" charset="77"/>
                <a:cs typeface="Urbane "/>
              </a:rPr>
              <a:t>24</a:t>
            </a:r>
            <a:r>
              <a:rPr lang="en-US" sz="1200" b="1" spc="-35" dirty="0">
                <a:solidFill>
                  <a:srgbClr val="4D4D55"/>
                </a:solidFill>
                <a:latin typeface="Urbane Demi Bold" pitchFamily="2" charset="77"/>
                <a:cs typeface="Urbane "/>
              </a:rPr>
              <a:t> </a:t>
            </a:r>
            <a:r>
              <a:rPr lang="en-US" sz="1200" b="1" dirty="0">
                <a:solidFill>
                  <a:srgbClr val="4D4D55"/>
                </a:solidFill>
                <a:latin typeface="Urbane Demi Bold" pitchFamily="2" charset="77"/>
                <a:cs typeface="Urbane "/>
              </a:rPr>
              <a:t>October</a:t>
            </a:r>
            <a:r>
              <a:rPr lang="en-US" sz="1200" b="1" spc="-30" dirty="0">
                <a:solidFill>
                  <a:srgbClr val="4D4D55"/>
                </a:solidFill>
                <a:latin typeface="Urbane Demi Bold" pitchFamily="2" charset="77"/>
                <a:cs typeface="Urbane "/>
              </a:rPr>
              <a:t> </a:t>
            </a:r>
            <a:r>
              <a:rPr lang="en-US" sz="1200" b="1" spc="-20" dirty="0">
                <a:solidFill>
                  <a:srgbClr val="4D4D55"/>
                </a:solidFill>
                <a:latin typeface="Urbane Demi Bold" pitchFamily="2" charset="77"/>
                <a:cs typeface="Urbane "/>
              </a:rPr>
              <a:t>2024</a:t>
            </a:r>
            <a:endParaRPr lang="en-US" sz="1200" b="1" dirty="0">
              <a:latin typeface="Urbane Demi Bold" pitchFamily="2" charset="77"/>
              <a:cs typeface="Urbane "/>
            </a:endParaRPr>
          </a:p>
        </p:txBody>
      </p:sp>
    </p:spTree>
    <p:extLst>
      <p:ext uri="{BB962C8B-B14F-4D97-AF65-F5344CB8AC3E}">
        <p14:creationId xmlns:p14="http://schemas.microsoft.com/office/powerpoint/2010/main" val="2240318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D178A327AB5F46898526486BA7E8BF" ma:contentTypeVersion="18" ma:contentTypeDescription="Create a new document." ma:contentTypeScope="" ma:versionID="af706b2df0154e06393a4142c6172cea">
  <xsd:schema xmlns:xsd="http://www.w3.org/2001/XMLSchema" xmlns:xs="http://www.w3.org/2001/XMLSchema" xmlns:p="http://schemas.microsoft.com/office/2006/metadata/properties" xmlns:ns2="e4e87cf6-8896-463c-8c8c-3b83533b0347" xmlns:ns3="5f11e85f-c223-4a1f-9f13-938cf079eafb" targetNamespace="http://schemas.microsoft.com/office/2006/metadata/properties" ma:root="true" ma:fieldsID="db82785c978b3aa8fe043765599337c1" ns2:_="" ns3:_="">
    <xsd:import namespace="e4e87cf6-8896-463c-8c8c-3b83533b0347"/>
    <xsd:import namespace="5f11e85f-c223-4a1f-9f13-938cf079eaf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e87cf6-8896-463c-8c8c-3b83533b03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11e85f-c223-4a1f-9f13-938cf079eafb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b5cad4e-d54c-4e03-93c2-0f50711040c7}" ma:internalName="TaxCatchAll" ma:showField="CatchAllData" ma:web="5f11e85f-c223-4a1f-9f13-938cf079eaf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44D6C5D-D0D8-453C-8B03-59A1738CC0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e87cf6-8896-463c-8c8c-3b83533b0347"/>
    <ds:schemaRef ds:uri="5f11e85f-c223-4a1f-9f13-938cf079ea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5AC1910-78B0-47E8-88F8-2058F8EBA55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22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Degular</vt:lpstr>
      <vt:lpstr>Urbane Demi Bold</vt:lpstr>
      <vt:lpstr>Urbane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Shahul, Nysam</dc:creator>
  <cp:lastModifiedBy>Ajay, Yash</cp:lastModifiedBy>
  <cp:revision>3</cp:revision>
  <dcterms:created xsi:type="dcterms:W3CDTF">2024-07-24T06:50:58Z</dcterms:created>
  <dcterms:modified xsi:type="dcterms:W3CDTF">2024-08-05T10:57:42Z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bab825-a111-45e4-86a1-18cee0005896_Enabled">
    <vt:lpwstr>true</vt:lpwstr>
  </property>
  <property fmtid="{D5CDD505-2E9C-101B-9397-08002B2CF9AE}" pid="3" name="MSIP_Label_2bbab825-a111-45e4-86a1-18cee0005896_SetDate">
    <vt:lpwstr>2024-07-24T07:11:39Z</vt:lpwstr>
  </property>
  <property fmtid="{D5CDD505-2E9C-101B-9397-08002B2CF9AE}" pid="4" name="MSIP_Label_2bbab825-a111-45e4-86a1-18cee0005896_Method">
    <vt:lpwstr>Standard</vt:lpwstr>
  </property>
  <property fmtid="{D5CDD505-2E9C-101B-9397-08002B2CF9AE}" pid="5" name="MSIP_Label_2bbab825-a111-45e4-86a1-18cee0005896_Name">
    <vt:lpwstr>2bbab825-a111-45e4-86a1-18cee0005896</vt:lpwstr>
  </property>
  <property fmtid="{D5CDD505-2E9C-101B-9397-08002B2CF9AE}" pid="6" name="MSIP_Label_2bbab825-a111-45e4-86a1-18cee0005896_SiteId">
    <vt:lpwstr>2567d566-604c-408a-8a60-55d0dc9d9d6b</vt:lpwstr>
  </property>
  <property fmtid="{D5CDD505-2E9C-101B-9397-08002B2CF9AE}" pid="7" name="MSIP_Label_2bbab825-a111-45e4-86a1-18cee0005896_ActionId">
    <vt:lpwstr>bc8f7bef-ae56-4015-a035-ad1fcfa4fab6</vt:lpwstr>
  </property>
  <property fmtid="{D5CDD505-2E9C-101B-9397-08002B2CF9AE}" pid="8" name="MSIP_Label_2bbab825-a111-45e4-86a1-18cee0005896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Information Classification: General</vt:lpwstr>
  </property>
</Properties>
</file>