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8890000" cy="1270000"/>
  <p:notesSz cx="8890000" cy="1270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/>
    <p:restoredTop sz="94658"/>
  </p:normalViewPr>
  <p:slideViewPr>
    <p:cSldViewPr>
      <p:cViewPr varScale="1">
        <p:scale>
          <a:sx n="111" d="100"/>
          <a:sy n="111" d="100"/>
        </p:scale>
        <p:origin x="68" y="8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66750" y="393700"/>
            <a:ext cx="7556500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bg1"/>
                </a:solidFill>
                <a:latin typeface="Urbane Bold"/>
                <a:cs typeface="Urbane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33500" y="711200"/>
            <a:ext cx="6223000" cy="317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Urbane Bold"/>
                <a:cs typeface="Urbane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Urbane Bold"/>
                <a:cs typeface="Urbane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44500" y="292100"/>
            <a:ext cx="3867150" cy="838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578350" y="292100"/>
            <a:ext cx="3867150" cy="838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Urbane Bold"/>
                <a:cs typeface="Urbane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5661" y="92737"/>
            <a:ext cx="2881630" cy="581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bg1"/>
                </a:solidFill>
                <a:latin typeface="Urbane Bold"/>
                <a:cs typeface="Urbane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4500" y="292100"/>
            <a:ext cx="8001000" cy="838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22600" y="1181100"/>
            <a:ext cx="2844800" cy="63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44500" y="1181100"/>
            <a:ext cx="2044700" cy="63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400800" y="1181100"/>
            <a:ext cx="2044700" cy="63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F9815D-DD8A-3E57-D154-698B9DA982EB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90500" y="942340"/>
            <a:ext cx="185737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E" sz="900">
                <a:solidFill>
                  <a:srgbClr val="0078D7"/>
                </a:solidFill>
                <a:latin typeface="Rockwell" panose="02060603020205020403" pitchFamily="18" charset="77"/>
              </a:rPr>
              <a:t>Information Classification: General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object 2">
            <a:extLst>
              <a:ext uri="{FF2B5EF4-FFF2-40B4-BE49-F238E27FC236}">
                <a16:creationId xmlns:a16="http://schemas.microsoft.com/office/drawing/2014/main" id="{64F64AC0-CA0C-3BD2-A05D-C440971C5951}"/>
              </a:ext>
            </a:extLst>
          </p:cNvPr>
          <p:cNvGrpSpPr/>
          <p:nvPr/>
        </p:nvGrpSpPr>
        <p:grpSpPr>
          <a:xfrm>
            <a:off x="0" y="0"/>
            <a:ext cx="5898515" cy="1270635"/>
            <a:chOff x="0" y="-913"/>
            <a:chExt cx="5898515" cy="1270635"/>
          </a:xfrm>
        </p:grpSpPr>
        <p:pic>
          <p:nvPicPr>
            <p:cNvPr id="9" name="object 3">
              <a:extLst>
                <a:ext uri="{FF2B5EF4-FFF2-40B4-BE49-F238E27FC236}">
                  <a16:creationId xmlns:a16="http://schemas.microsoft.com/office/drawing/2014/main" id="{6C7D8497-DDE0-DF2C-72A8-1465F7E1CC8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76358" y="-913"/>
              <a:ext cx="2422067" cy="1270508"/>
            </a:xfrm>
            <a:prstGeom prst="rect">
              <a:avLst/>
            </a:prstGeom>
          </p:spPr>
        </p:pic>
        <p:pic>
          <p:nvPicPr>
            <p:cNvPr id="10" name="object 4">
              <a:extLst>
                <a:ext uri="{FF2B5EF4-FFF2-40B4-BE49-F238E27FC236}">
                  <a16:creationId xmlns:a16="http://schemas.microsoft.com/office/drawing/2014/main" id="{A9CD1D66-9244-F72D-E193-F0725CC42A93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8"/>
              <a:ext cx="4014939" cy="1269517"/>
            </a:xfrm>
            <a:prstGeom prst="rect">
              <a:avLst/>
            </a:prstGeom>
          </p:spPr>
        </p:pic>
        <p:sp>
          <p:nvSpPr>
            <p:cNvPr id="11" name="object 5">
              <a:extLst>
                <a:ext uri="{FF2B5EF4-FFF2-40B4-BE49-F238E27FC236}">
                  <a16:creationId xmlns:a16="http://schemas.microsoft.com/office/drawing/2014/main" id="{E4BA0CA2-1D64-1979-E92E-F911D4AB08DA}"/>
                </a:ext>
              </a:extLst>
            </p:cNvPr>
            <p:cNvSpPr/>
            <p:nvPr/>
          </p:nvSpPr>
          <p:spPr>
            <a:xfrm>
              <a:off x="188285" y="785721"/>
              <a:ext cx="911225" cy="301625"/>
            </a:xfrm>
            <a:custGeom>
              <a:avLst/>
              <a:gdLst/>
              <a:ahLst/>
              <a:cxnLst/>
              <a:rect l="l" t="t" r="r" b="b"/>
              <a:pathLst>
                <a:path w="911225" h="301625">
                  <a:moveTo>
                    <a:pt x="760069" y="0"/>
                  </a:moveTo>
                  <a:lnTo>
                    <a:pt x="150660" y="0"/>
                  </a:lnTo>
                  <a:lnTo>
                    <a:pt x="103038" y="7680"/>
                  </a:lnTo>
                  <a:lnTo>
                    <a:pt x="61680" y="29067"/>
                  </a:lnTo>
                  <a:lnTo>
                    <a:pt x="29067" y="61680"/>
                  </a:lnTo>
                  <a:lnTo>
                    <a:pt x="7680" y="103038"/>
                  </a:lnTo>
                  <a:lnTo>
                    <a:pt x="0" y="150660"/>
                  </a:lnTo>
                  <a:lnTo>
                    <a:pt x="7680" y="198281"/>
                  </a:lnTo>
                  <a:lnTo>
                    <a:pt x="29067" y="239639"/>
                  </a:lnTo>
                  <a:lnTo>
                    <a:pt x="61680" y="272252"/>
                  </a:lnTo>
                  <a:lnTo>
                    <a:pt x="103038" y="293639"/>
                  </a:lnTo>
                  <a:lnTo>
                    <a:pt x="150660" y="301320"/>
                  </a:lnTo>
                  <a:lnTo>
                    <a:pt x="760069" y="301320"/>
                  </a:lnTo>
                  <a:lnTo>
                    <a:pt x="807691" y="293639"/>
                  </a:lnTo>
                  <a:lnTo>
                    <a:pt x="849048" y="272252"/>
                  </a:lnTo>
                  <a:lnTo>
                    <a:pt x="881661" y="239639"/>
                  </a:lnTo>
                  <a:lnTo>
                    <a:pt x="903049" y="198281"/>
                  </a:lnTo>
                  <a:lnTo>
                    <a:pt x="910729" y="150660"/>
                  </a:lnTo>
                  <a:lnTo>
                    <a:pt x="903049" y="103038"/>
                  </a:lnTo>
                  <a:lnTo>
                    <a:pt x="881661" y="61680"/>
                  </a:lnTo>
                  <a:lnTo>
                    <a:pt x="849048" y="29067"/>
                  </a:lnTo>
                  <a:lnTo>
                    <a:pt x="807691" y="7680"/>
                  </a:lnTo>
                  <a:lnTo>
                    <a:pt x="760069" y="0"/>
                  </a:lnTo>
                  <a:close/>
                </a:path>
              </a:pathLst>
            </a:custGeom>
            <a:solidFill>
              <a:srgbClr val="95C1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88285" y="830581"/>
            <a:ext cx="911225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1200" b="1" dirty="0">
                <a:solidFill>
                  <a:srgbClr val="FFFFFF"/>
                </a:solidFill>
                <a:latin typeface="Urbane Demi Bold" pitchFamily="2" charset="77"/>
                <a:cs typeface="Urbane "/>
              </a:rPr>
              <a:t>Join</a:t>
            </a:r>
            <a:r>
              <a:rPr sz="1200" b="1" spc="-5" dirty="0">
                <a:solidFill>
                  <a:srgbClr val="FFFFFF"/>
                </a:solidFill>
                <a:latin typeface="Urbane Demi Bold" pitchFamily="2" charset="77"/>
                <a:cs typeface="Urbane "/>
              </a:rPr>
              <a:t> </a:t>
            </a:r>
            <a:r>
              <a:rPr sz="1200" b="1" dirty="0">
                <a:solidFill>
                  <a:srgbClr val="FFFFFF"/>
                </a:solidFill>
                <a:latin typeface="Urbane Demi Bold" pitchFamily="2" charset="77"/>
                <a:cs typeface="Urbane "/>
              </a:rPr>
              <a:t>me</a:t>
            </a:r>
            <a:endParaRPr sz="1200" b="1" dirty="0">
              <a:latin typeface="Urbane Demi Bold" pitchFamily="2" charset="77"/>
              <a:cs typeface="Urbane 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90"/>
              </a:lnSpc>
              <a:spcBef>
                <a:spcPts val="100"/>
              </a:spcBef>
            </a:pPr>
            <a:r>
              <a:rPr dirty="0">
                <a:latin typeface="Urbane Light" pitchFamily="2" charset="77"/>
              </a:rPr>
              <a:t>I’m</a:t>
            </a:r>
            <a:r>
              <a:rPr spc="-120" dirty="0">
                <a:latin typeface="Urbane Light" pitchFamily="2" charset="77"/>
              </a:rPr>
              <a:t> </a:t>
            </a:r>
            <a:r>
              <a:rPr spc="-10" dirty="0">
                <a:latin typeface="Urbane Light" pitchFamily="2" charset="77"/>
              </a:rPr>
              <a:t>speaking</a:t>
            </a:r>
          </a:p>
          <a:p>
            <a:pPr marL="12700">
              <a:lnSpc>
                <a:spcPts val="2190"/>
              </a:lnSpc>
            </a:pPr>
            <a:r>
              <a:rPr b="1" dirty="0">
                <a:latin typeface="Urbane Demi Bold" pitchFamily="2" charset="77"/>
                <a:cs typeface="Urbane "/>
              </a:rPr>
              <a:t>at</a:t>
            </a:r>
            <a:r>
              <a:rPr b="1" spc="-55" dirty="0">
                <a:latin typeface="Urbane Demi Bold" pitchFamily="2" charset="77"/>
                <a:cs typeface="Urbane "/>
              </a:rPr>
              <a:t> </a:t>
            </a:r>
            <a:r>
              <a:rPr b="1" spc="-10" dirty="0">
                <a:latin typeface="Urbane Demi Bold" pitchFamily="2" charset="77"/>
                <a:cs typeface="Urbane "/>
              </a:rPr>
              <a:t>Africa</a:t>
            </a:r>
            <a:r>
              <a:rPr b="1" spc="-50" dirty="0">
                <a:latin typeface="Urbane Demi Bold" pitchFamily="2" charset="77"/>
                <a:cs typeface="Urbane "/>
              </a:rPr>
              <a:t> </a:t>
            </a:r>
            <a:r>
              <a:rPr b="1" dirty="0">
                <a:latin typeface="Urbane Demi Bold" pitchFamily="2" charset="77"/>
                <a:cs typeface="Urbane "/>
              </a:rPr>
              <a:t>Health</a:t>
            </a:r>
            <a:r>
              <a:rPr b="1" spc="-50" dirty="0">
                <a:latin typeface="Urbane Demi Bold" pitchFamily="2" charset="77"/>
                <a:cs typeface="Urbane "/>
              </a:rPr>
              <a:t> </a:t>
            </a:r>
            <a:r>
              <a:rPr b="1" spc="-20" dirty="0">
                <a:latin typeface="Urbane Demi Bold" pitchFamily="2" charset="77"/>
                <a:cs typeface="Urbane "/>
              </a:rPr>
              <a:t>2024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692551" y="720075"/>
            <a:ext cx="929209" cy="10131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50" b="1" dirty="0">
                <a:solidFill>
                  <a:srgbClr val="4E545C"/>
                </a:solidFill>
                <a:latin typeface="Arial"/>
                <a:cs typeface="Arial"/>
              </a:rPr>
              <a:t>Co-located</a:t>
            </a:r>
            <a:r>
              <a:rPr sz="550" b="1" spc="20" dirty="0">
                <a:solidFill>
                  <a:srgbClr val="4E545C"/>
                </a:solidFill>
                <a:latin typeface="Arial"/>
                <a:cs typeface="Arial"/>
              </a:rPr>
              <a:t> </a:t>
            </a:r>
            <a:r>
              <a:rPr sz="550" b="1" spc="-10" dirty="0">
                <a:solidFill>
                  <a:srgbClr val="4E545C"/>
                </a:solidFill>
                <a:latin typeface="Arial"/>
                <a:cs typeface="Arial"/>
              </a:rPr>
              <a:t>with:</a:t>
            </a:r>
            <a:endParaRPr sz="550" dirty="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508480" y="123572"/>
            <a:ext cx="2113280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l">
              <a:lnSpc>
                <a:spcPct val="100000"/>
              </a:lnSpc>
            </a:pPr>
            <a:r>
              <a:rPr sz="950" b="1" dirty="0">
                <a:solidFill>
                  <a:srgbClr val="504F52"/>
                </a:solidFill>
                <a:latin typeface="Urbane Demi Bold" pitchFamily="2" charset="77"/>
                <a:cs typeface="Urbane "/>
              </a:rPr>
              <a:t>22-24</a:t>
            </a:r>
            <a:r>
              <a:rPr sz="950" b="1" spc="30" dirty="0">
                <a:solidFill>
                  <a:srgbClr val="504F52"/>
                </a:solidFill>
                <a:latin typeface="Urbane Demi Bold" pitchFamily="2" charset="77"/>
                <a:cs typeface="Urbane "/>
              </a:rPr>
              <a:t> </a:t>
            </a:r>
            <a:r>
              <a:rPr sz="950" b="1" dirty="0">
                <a:solidFill>
                  <a:srgbClr val="504F52"/>
                </a:solidFill>
                <a:latin typeface="Urbane Demi Bold" pitchFamily="2" charset="77"/>
                <a:cs typeface="Urbane "/>
              </a:rPr>
              <a:t>October</a:t>
            </a:r>
            <a:r>
              <a:rPr sz="950" b="1" spc="35" dirty="0">
                <a:solidFill>
                  <a:srgbClr val="504F52"/>
                </a:solidFill>
                <a:latin typeface="Urbane Demi Bold" pitchFamily="2" charset="77"/>
                <a:cs typeface="Urbane "/>
              </a:rPr>
              <a:t> </a:t>
            </a:r>
            <a:r>
              <a:rPr sz="950" b="1" spc="-20" dirty="0">
                <a:solidFill>
                  <a:srgbClr val="504F52"/>
                </a:solidFill>
                <a:latin typeface="Urbane Demi Bold" pitchFamily="2" charset="77"/>
                <a:cs typeface="Urbane "/>
              </a:rPr>
              <a:t>2024</a:t>
            </a:r>
            <a:endParaRPr sz="700" dirty="0">
              <a:latin typeface="Urbane Bold"/>
              <a:cs typeface="Urbane Bold"/>
            </a:endParaRPr>
          </a:p>
        </p:txBody>
      </p:sp>
      <p:sp>
        <p:nvSpPr>
          <p:cNvPr id="24" name="object 23">
            <a:extLst>
              <a:ext uri="{FF2B5EF4-FFF2-40B4-BE49-F238E27FC236}">
                <a16:creationId xmlns:a16="http://schemas.microsoft.com/office/drawing/2014/main" id="{81CEACB0-C24C-8EAB-E7A3-9D7376BAC10E}"/>
              </a:ext>
            </a:extLst>
          </p:cNvPr>
          <p:cNvSpPr txBox="1"/>
          <p:nvPr/>
        </p:nvSpPr>
        <p:spPr>
          <a:xfrm>
            <a:off x="6508480" y="334609"/>
            <a:ext cx="2425352" cy="24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l">
              <a:lnSpc>
                <a:spcPts val="960"/>
              </a:lnSpc>
              <a:spcBef>
                <a:spcPts val="5"/>
              </a:spcBef>
            </a:pPr>
            <a:r>
              <a:rPr lang="en-US" sz="750" dirty="0">
                <a:solidFill>
                  <a:srgbClr val="504F52"/>
                </a:solidFill>
                <a:latin typeface="Urbane Light" pitchFamily="2" charset="77"/>
                <a:cs typeface="Urbane Bold"/>
              </a:rPr>
              <a:t>Cape</a:t>
            </a:r>
            <a:r>
              <a:rPr lang="en-US" sz="750" spc="120" dirty="0">
                <a:solidFill>
                  <a:srgbClr val="504F52"/>
                </a:solidFill>
                <a:latin typeface="Urbane Light" pitchFamily="2" charset="77"/>
                <a:cs typeface="Urbane Bold"/>
              </a:rPr>
              <a:t> </a:t>
            </a:r>
            <a:r>
              <a:rPr lang="en-US" sz="750" dirty="0">
                <a:solidFill>
                  <a:srgbClr val="504F52"/>
                </a:solidFill>
                <a:latin typeface="Urbane Light" pitchFamily="2" charset="77"/>
                <a:cs typeface="Urbane Bold"/>
              </a:rPr>
              <a:t>Town</a:t>
            </a:r>
            <a:r>
              <a:rPr lang="en-US" sz="750" spc="125" dirty="0">
                <a:solidFill>
                  <a:srgbClr val="504F52"/>
                </a:solidFill>
                <a:latin typeface="Urbane Light" pitchFamily="2" charset="77"/>
                <a:cs typeface="Urbane Bold"/>
              </a:rPr>
              <a:t> </a:t>
            </a:r>
            <a:r>
              <a:rPr lang="en-US" sz="750" dirty="0">
                <a:solidFill>
                  <a:srgbClr val="504F52"/>
                </a:solidFill>
                <a:latin typeface="Urbane Light" pitchFamily="2" charset="77"/>
                <a:cs typeface="Urbane Bold"/>
              </a:rPr>
              <a:t>International</a:t>
            </a:r>
            <a:r>
              <a:rPr lang="en-US" sz="750" spc="120" dirty="0">
                <a:solidFill>
                  <a:srgbClr val="504F52"/>
                </a:solidFill>
                <a:latin typeface="Urbane Light" pitchFamily="2" charset="77"/>
                <a:cs typeface="Urbane Bold"/>
              </a:rPr>
              <a:t> </a:t>
            </a:r>
            <a:r>
              <a:rPr lang="en-US" sz="750" dirty="0">
                <a:solidFill>
                  <a:srgbClr val="504F52"/>
                </a:solidFill>
                <a:latin typeface="Urbane Light" pitchFamily="2" charset="77"/>
                <a:cs typeface="Urbane Bold"/>
              </a:rPr>
              <a:t>Convention</a:t>
            </a:r>
            <a:r>
              <a:rPr lang="en-US" sz="750" spc="125" dirty="0">
                <a:solidFill>
                  <a:srgbClr val="504F52"/>
                </a:solidFill>
                <a:latin typeface="Urbane Light" pitchFamily="2" charset="77"/>
                <a:cs typeface="Urbane Bold"/>
              </a:rPr>
              <a:t> </a:t>
            </a:r>
            <a:r>
              <a:rPr lang="en-US" sz="750" spc="-10" dirty="0">
                <a:solidFill>
                  <a:srgbClr val="504F52"/>
                </a:solidFill>
                <a:latin typeface="Urbane Light" pitchFamily="2" charset="77"/>
                <a:cs typeface="Urbane Bold"/>
              </a:rPr>
              <a:t>Centre, </a:t>
            </a:r>
            <a:r>
              <a:rPr lang="en-US" sz="750" dirty="0">
                <a:solidFill>
                  <a:srgbClr val="504F52"/>
                </a:solidFill>
                <a:latin typeface="Urbane Light" pitchFamily="2" charset="77"/>
                <a:cs typeface="Urbane Bold"/>
              </a:rPr>
              <a:t>South</a:t>
            </a:r>
            <a:r>
              <a:rPr lang="en-US" sz="750" spc="110" dirty="0">
                <a:solidFill>
                  <a:srgbClr val="504F52"/>
                </a:solidFill>
                <a:latin typeface="Urbane Light" pitchFamily="2" charset="77"/>
                <a:cs typeface="Urbane Bold"/>
              </a:rPr>
              <a:t> </a:t>
            </a:r>
            <a:r>
              <a:rPr lang="en-US" sz="750" spc="-10" dirty="0">
                <a:solidFill>
                  <a:srgbClr val="504F52"/>
                </a:solidFill>
                <a:latin typeface="Urbane Light" pitchFamily="2" charset="77"/>
                <a:cs typeface="Urbane Bold"/>
              </a:rPr>
              <a:t>Africa</a:t>
            </a:r>
            <a:endParaRPr lang="en-US" sz="750" dirty="0">
              <a:latin typeface="Urbane Light" pitchFamily="2" charset="77"/>
              <a:cs typeface="Urbane Bold"/>
            </a:endParaRP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A5CAADFC-3424-A943-6732-A120B6964FF2}"/>
              </a:ext>
            </a:extLst>
          </p:cNvPr>
          <p:cNvGrpSpPr/>
          <p:nvPr/>
        </p:nvGrpSpPr>
        <p:grpSpPr>
          <a:xfrm>
            <a:off x="6533168" y="776046"/>
            <a:ext cx="2203581" cy="362150"/>
            <a:chOff x="8245477" y="6320902"/>
            <a:chExt cx="6359881" cy="1045221"/>
          </a:xfrm>
        </p:grpSpPr>
        <p:grpSp>
          <p:nvGrpSpPr>
            <p:cNvPr id="70" name="object 3">
              <a:extLst>
                <a:ext uri="{FF2B5EF4-FFF2-40B4-BE49-F238E27FC236}">
                  <a16:creationId xmlns:a16="http://schemas.microsoft.com/office/drawing/2014/main" id="{EC15D596-3D18-7180-3964-AEFCFFC6DA4F}"/>
                </a:ext>
              </a:extLst>
            </p:cNvPr>
            <p:cNvGrpSpPr/>
            <p:nvPr/>
          </p:nvGrpSpPr>
          <p:grpSpPr>
            <a:xfrm>
              <a:off x="8245477" y="6796375"/>
              <a:ext cx="1012825" cy="276225"/>
              <a:chOff x="8245477" y="6796375"/>
              <a:chExt cx="1012825" cy="276225"/>
            </a:xfrm>
          </p:grpSpPr>
          <p:pic>
            <p:nvPicPr>
              <p:cNvPr id="107" name="object 4">
                <a:extLst>
                  <a:ext uri="{FF2B5EF4-FFF2-40B4-BE49-F238E27FC236}">
                    <a16:creationId xmlns:a16="http://schemas.microsoft.com/office/drawing/2014/main" id="{4069270B-B5D1-29CD-AF74-1CE7BB06A6C3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8245477" y="6815837"/>
                <a:ext cx="250596" cy="251637"/>
              </a:xfrm>
              <a:prstGeom prst="rect">
                <a:avLst/>
              </a:prstGeom>
            </p:spPr>
          </p:pic>
          <p:sp>
            <p:nvSpPr>
              <p:cNvPr id="108" name="object 5">
                <a:extLst>
                  <a:ext uri="{FF2B5EF4-FFF2-40B4-BE49-F238E27FC236}">
                    <a16:creationId xmlns:a16="http://schemas.microsoft.com/office/drawing/2014/main" id="{C0153FE0-3BD8-B896-F6F6-D2283A751B89}"/>
                  </a:ext>
                </a:extLst>
              </p:cNvPr>
              <p:cNvSpPr/>
              <p:nvPr/>
            </p:nvSpPr>
            <p:spPr>
              <a:xfrm>
                <a:off x="8494777" y="6796375"/>
                <a:ext cx="132080" cy="271145"/>
              </a:xfrm>
              <a:custGeom>
                <a:avLst/>
                <a:gdLst/>
                <a:ahLst/>
                <a:cxnLst/>
                <a:rect l="l" t="t" r="r" b="b"/>
                <a:pathLst>
                  <a:path w="132079" h="271145">
                    <a:moveTo>
                      <a:pt x="96621" y="0"/>
                    </a:moveTo>
                    <a:lnTo>
                      <a:pt x="66462" y="4033"/>
                    </a:lnTo>
                    <a:lnTo>
                      <a:pt x="44837" y="16114"/>
                    </a:lnTo>
                    <a:lnTo>
                      <a:pt x="31813" y="36213"/>
                    </a:lnTo>
                    <a:lnTo>
                      <a:pt x="27457" y="64300"/>
                    </a:lnTo>
                    <a:lnTo>
                      <a:pt x="27457" y="72288"/>
                    </a:lnTo>
                    <a:lnTo>
                      <a:pt x="0" y="72288"/>
                    </a:lnTo>
                    <a:lnTo>
                      <a:pt x="0" y="102527"/>
                    </a:lnTo>
                    <a:lnTo>
                      <a:pt x="27457" y="102527"/>
                    </a:lnTo>
                    <a:lnTo>
                      <a:pt x="27457" y="271106"/>
                    </a:lnTo>
                    <a:lnTo>
                      <a:pt x="66738" y="271106"/>
                    </a:lnTo>
                    <a:lnTo>
                      <a:pt x="66738" y="102527"/>
                    </a:lnTo>
                    <a:lnTo>
                      <a:pt x="122694" y="102527"/>
                    </a:lnTo>
                    <a:lnTo>
                      <a:pt x="122694" y="72288"/>
                    </a:lnTo>
                    <a:lnTo>
                      <a:pt x="66738" y="72288"/>
                    </a:lnTo>
                    <a:lnTo>
                      <a:pt x="66738" y="65341"/>
                    </a:lnTo>
                    <a:lnTo>
                      <a:pt x="69034" y="50137"/>
                    </a:lnTo>
                    <a:lnTo>
                      <a:pt x="75987" y="39398"/>
                    </a:lnTo>
                    <a:lnTo>
                      <a:pt x="87698" y="33026"/>
                    </a:lnTo>
                    <a:lnTo>
                      <a:pt x="104267" y="30924"/>
                    </a:lnTo>
                    <a:lnTo>
                      <a:pt x="111569" y="30924"/>
                    </a:lnTo>
                    <a:lnTo>
                      <a:pt x="118872" y="31280"/>
                    </a:lnTo>
                    <a:lnTo>
                      <a:pt x="126174" y="32664"/>
                    </a:lnTo>
                    <a:lnTo>
                      <a:pt x="131737" y="3124"/>
                    </a:lnTo>
                    <a:lnTo>
                      <a:pt x="124146" y="1902"/>
                    </a:lnTo>
                    <a:lnTo>
                      <a:pt x="115350" y="909"/>
                    </a:lnTo>
                    <a:lnTo>
                      <a:pt x="105969" y="243"/>
                    </a:lnTo>
                    <a:lnTo>
                      <a:pt x="96621" y="0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109" name="object 6">
                <a:extLst>
                  <a:ext uri="{FF2B5EF4-FFF2-40B4-BE49-F238E27FC236}">
                    <a16:creationId xmlns:a16="http://schemas.microsoft.com/office/drawing/2014/main" id="{A1DACDFE-744A-F7A5-E441-997BAB95330B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8640959" y="6867237"/>
                <a:ext cx="108788" cy="200245"/>
              </a:xfrm>
              <a:prstGeom prst="rect">
                <a:avLst/>
              </a:prstGeom>
            </p:spPr>
          </p:pic>
          <p:sp>
            <p:nvSpPr>
              <p:cNvPr id="110" name="object 7">
                <a:extLst>
                  <a:ext uri="{FF2B5EF4-FFF2-40B4-BE49-F238E27FC236}">
                    <a16:creationId xmlns:a16="http://schemas.microsoft.com/office/drawing/2014/main" id="{7FFE20BB-85EE-CDF3-3126-56F12FB74BEF}"/>
                  </a:ext>
                </a:extLst>
              </p:cNvPr>
              <p:cNvSpPr/>
              <p:nvPr/>
            </p:nvSpPr>
            <p:spPr>
              <a:xfrm>
                <a:off x="8768652" y="6798110"/>
                <a:ext cx="46355" cy="269875"/>
              </a:xfrm>
              <a:custGeom>
                <a:avLst/>
                <a:gdLst/>
                <a:ahLst/>
                <a:cxnLst/>
                <a:rect l="l" t="t" r="r" b="b"/>
                <a:pathLst>
                  <a:path w="46354" h="269875">
                    <a:moveTo>
                      <a:pt x="22936" y="0"/>
                    </a:moveTo>
                    <a:lnTo>
                      <a:pt x="13780" y="1400"/>
                    </a:lnTo>
                    <a:lnTo>
                      <a:pt x="6515" y="5473"/>
                    </a:lnTo>
                    <a:lnTo>
                      <a:pt x="1726" y="12022"/>
                    </a:lnTo>
                    <a:lnTo>
                      <a:pt x="0" y="20853"/>
                    </a:lnTo>
                    <a:lnTo>
                      <a:pt x="1726" y="29539"/>
                    </a:lnTo>
                    <a:lnTo>
                      <a:pt x="6515" y="36104"/>
                    </a:lnTo>
                    <a:lnTo>
                      <a:pt x="13780" y="40257"/>
                    </a:lnTo>
                    <a:lnTo>
                      <a:pt x="22936" y="41706"/>
                    </a:lnTo>
                    <a:lnTo>
                      <a:pt x="31858" y="40257"/>
                    </a:lnTo>
                    <a:lnTo>
                      <a:pt x="39277" y="36104"/>
                    </a:lnTo>
                    <a:lnTo>
                      <a:pt x="44349" y="29539"/>
                    </a:lnTo>
                    <a:lnTo>
                      <a:pt x="46228" y="20853"/>
                    </a:lnTo>
                    <a:lnTo>
                      <a:pt x="44349" y="12022"/>
                    </a:lnTo>
                    <a:lnTo>
                      <a:pt x="39277" y="5473"/>
                    </a:lnTo>
                    <a:lnTo>
                      <a:pt x="31858" y="1400"/>
                    </a:lnTo>
                    <a:lnTo>
                      <a:pt x="22936" y="0"/>
                    </a:lnTo>
                    <a:close/>
                  </a:path>
                  <a:path w="46354" h="269875">
                    <a:moveTo>
                      <a:pt x="42062" y="70548"/>
                    </a:moveTo>
                    <a:lnTo>
                      <a:pt x="3479" y="70548"/>
                    </a:lnTo>
                    <a:lnTo>
                      <a:pt x="3479" y="269366"/>
                    </a:lnTo>
                    <a:lnTo>
                      <a:pt x="42062" y="269366"/>
                    </a:lnTo>
                    <a:lnTo>
                      <a:pt x="42062" y="70548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111" name="object 8">
                <a:extLst>
                  <a:ext uri="{FF2B5EF4-FFF2-40B4-BE49-F238E27FC236}">
                    <a16:creationId xmlns:a16="http://schemas.microsoft.com/office/drawing/2014/main" id="{2D16865E-DAC7-C2D1-A060-51A02D9727F7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8843063" y="6864845"/>
                <a:ext cx="190817" cy="206451"/>
              </a:xfrm>
              <a:prstGeom prst="rect">
                <a:avLst/>
              </a:prstGeom>
            </p:spPr>
          </p:pic>
          <p:pic>
            <p:nvPicPr>
              <p:cNvPr id="112" name="object 9">
                <a:extLst>
                  <a:ext uri="{FF2B5EF4-FFF2-40B4-BE49-F238E27FC236}">
                    <a16:creationId xmlns:a16="http://schemas.microsoft.com/office/drawing/2014/main" id="{B8D8932A-965D-150D-57E7-FC1961234BA0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9057192" y="6864845"/>
                <a:ext cx="200545" cy="207149"/>
              </a:xfrm>
              <a:prstGeom prst="rect">
                <a:avLst/>
              </a:prstGeom>
            </p:spPr>
          </p:pic>
        </p:grpSp>
        <p:grpSp>
          <p:nvGrpSpPr>
            <p:cNvPr id="71" name="object 10">
              <a:extLst>
                <a:ext uri="{FF2B5EF4-FFF2-40B4-BE49-F238E27FC236}">
                  <a16:creationId xmlns:a16="http://schemas.microsoft.com/office/drawing/2014/main" id="{ADD70F4A-0D2B-A72C-71AA-0FE12CF778A0}"/>
                </a:ext>
              </a:extLst>
            </p:cNvPr>
            <p:cNvGrpSpPr/>
            <p:nvPr/>
          </p:nvGrpSpPr>
          <p:grpSpPr>
            <a:xfrm>
              <a:off x="9405794" y="6320902"/>
              <a:ext cx="1651635" cy="751205"/>
              <a:chOff x="9405794" y="6320902"/>
              <a:chExt cx="1651635" cy="751205"/>
            </a:xfrm>
          </p:grpSpPr>
          <p:sp>
            <p:nvSpPr>
              <p:cNvPr id="97" name="object 11">
                <a:extLst>
                  <a:ext uri="{FF2B5EF4-FFF2-40B4-BE49-F238E27FC236}">
                    <a16:creationId xmlns:a16="http://schemas.microsoft.com/office/drawing/2014/main" id="{3BCAEDC4-6A72-0B37-708A-035C63B4B886}"/>
                  </a:ext>
                </a:extLst>
              </p:cNvPr>
              <p:cNvSpPr/>
              <p:nvPr/>
            </p:nvSpPr>
            <p:spPr>
              <a:xfrm>
                <a:off x="9405785" y="6815835"/>
                <a:ext cx="200660" cy="251460"/>
              </a:xfrm>
              <a:custGeom>
                <a:avLst/>
                <a:gdLst/>
                <a:ahLst/>
                <a:cxnLst/>
                <a:rect l="l" t="t" r="r" b="b"/>
                <a:pathLst>
                  <a:path w="200659" h="251459">
                    <a:moveTo>
                      <a:pt x="200202" y="0"/>
                    </a:moveTo>
                    <a:lnTo>
                      <a:pt x="159880" y="0"/>
                    </a:lnTo>
                    <a:lnTo>
                      <a:pt x="159880" y="106680"/>
                    </a:lnTo>
                    <a:lnTo>
                      <a:pt x="40322" y="106680"/>
                    </a:lnTo>
                    <a:lnTo>
                      <a:pt x="40322" y="0"/>
                    </a:lnTo>
                    <a:lnTo>
                      <a:pt x="0" y="0"/>
                    </a:lnTo>
                    <a:lnTo>
                      <a:pt x="0" y="106680"/>
                    </a:lnTo>
                    <a:lnTo>
                      <a:pt x="0" y="140970"/>
                    </a:lnTo>
                    <a:lnTo>
                      <a:pt x="0" y="251460"/>
                    </a:lnTo>
                    <a:lnTo>
                      <a:pt x="40322" y="251460"/>
                    </a:lnTo>
                    <a:lnTo>
                      <a:pt x="40322" y="140970"/>
                    </a:lnTo>
                    <a:lnTo>
                      <a:pt x="159880" y="140970"/>
                    </a:lnTo>
                    <a:lnTo>
                      <a:pt x="159880" y="251460"/>
                    </a:lnTo>
                    <a:lnTo>
                      <a:pt x="200202" y="251460"/>
                    </a:lnTo>
                    <a:lnTo>
                      <a:pt x="200202" y="140970"/>
                    </a:lnTo>
                    <a:lnTo>
                      <a:pt x="200202" y="106680"/>
                    </a:lnTo>
                    <a:lnTo>
                      <a:pt x="200202" y="0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98" name="object 12">
                <a:extLst>
                  <a:ext uri="{FF2B5EF4-FFF2-40B4-BE49-F238E27FC236}">
                    <a16:creationId xmlns:a16="http://schemas.microsoft.com/office/drawing/2014/main" id="{B3AB52AD-CDBB-C386-3056-BDE7B68904B6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9643696" y="6864845"/>
                <a:ext cx="197078" cy="206451"/>
              </a:xfrm>
              <a:prstGeom prst="rect">
                <a:avLst/>
              </a:prstGeom>
            </p:spPr>
          </p:pic>
          <p:pic>
            <p:nvPicPr>
              <p:cNvPr id="99" name="object 13">
                <a:extLst>
                  <a:ext uri="{FF2B5EF4-FFF2-40B4-BE49-F238E27FC236}">
                    <a16:creationId xmlns:a16="http://schemas.microsoft.com/office/drawing/2014/main" id="{FBB4243A-F571-165C-4707-17F02517B745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9866548" y="6864845"/>
                <a:ext cx="200558" cy="207149"/>
              </a:xfrm>
              <a:prstGeom prst="rect">
                <a:avLst/>
              </a:prstGeom>
            </p:spPr>
          </p:pic>
          <p:sp>
            <p:nvSpPr>
              <p:cNvPr id="100" name="object 14">
                <a:extLst>
                  <a:ext uri="{FF2B5EF4-FFF2-40B4-BE49-F238E27FC236}">
                    <a16:creationId xmlns:a16="http://schemas.microsoft.com/office/drawing/2014/main" id="{FA25CF1F-74CA-7CBC-1775-3B5238072352}"/>
                  </a:ext>
                </a:extLst>
              </p:cNvPr>
              <p:cNvSpPr/>
              <p:nvPr/>
            </p:nvSpPr>
            <p:spPr>
              <a:xfrm>
                <a:off x="10110469" y="6804012"/>
                <a:ext cx="39370" cy="263525"/>
              </a:xfrm>
              <a:custGeom>
                <a:avLst/>
                <a:gdLst/>
                <a:ahLst/>
                <a:cxnLst/>
                <a:rect l="l" t="t" r="r" b="b"/>
                <a:pathLst>
                  <a:path w="39370" h="263525">
                    <a:moveTo>
                      <a:pt x="39281" y="0"/>
                    </a:moveTo>
                    <a:lnTo>
                      <a:pt x="0" y="0"/>
                    </a:lnTo>
                    <a:lnTo>
                      <a:pt x="0" y="263461"/>
                    </a:lnTo>
                    <a:lnTo>
                      <a:pt x="39281" y="263461"/>
                    </a:lnTo>
                    <a:lnTo>
                      <a:pt x="39281" y="0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101" name="object 15">
                <a:extLst>
                  <a:ext uri="{FF2B5EF4-FFF2-40B4-BE49-F238E27FC236}">
                    <a16:creationId xmlns:a16="http://schemas.microsoft.com/office/drawing/2014/main" id="{711D989C-A83B-F1EB-049F-488AFF34729B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10173018" y="6823829"/>
                <a:ext cx="130340" cy="246430"/>
              </a:xfrm>
              <a:prstGeom prst="rect">
                <a:avLst/>
              </a:prstGeom>
            </p:spPr>
          </p:pic>
          <p:sp>
            <p:nvSpPr>
              <p:cNvPr id="102" name="object 16">
                <a:extLst>
                  <a:ext uri="{FF2B5EF4-FFF2-40B4-BE49-F238E27FC236}">
                    <a16:creationId xmlns:a16="http://schemas.microsoft.com/office/drawing/2014/main" id="{80E2FA21-0C72-2EA6-669D-1F54F9113273}"/>
                  </a:ext>
                </a:extLst>
              </p:cNvPr>
              <p:cNvSpPr/>
              <p:nvPr/>
            </p:nvSpPr>
            <p:spPr>
              <a:xfrm>
                <a:off x="10326995" y="6804014"/>
                <a:ext cx="184785" cy="263525"/>
              </a:xfrm>
              <a:custGeom>
                <a:avLst/>
                <a:gdLst/>
                <a:ahLst/>
                <a:cxnLst/>
                <a:rect l="l" t="t" r="r" b="b"/>
                <a:pathLst>
                  <a:path w="184784" h="263525">
                    <a:moveTo>
                      <a:pt x="38925" y="0"/>
                    </a:moveTo>
                    <a:lnTo>
                      <a:pt x="0" y="0"/>
                    </a:lnTo>
                    <a:lnTo>
                      <a:pt x="0" y="263461"/>
                    </a:lnTo>
                    <a:lnTo>
                      <a:pt x="38925" y="263461"/>
                    </a:lnTo>
                    <a:lnTo>
                      <a:pt x="38925" y="163360"/>
                    </a:lnTo>
                    <a:lnTo>
                      <a:pt x="42047" y="133747"/>
                    </a:lnTo>
                    <a:lnTo>
                      <a:pt x="51654" y="112309"/>
                    </a:lnTo>
                    <a:lnTo>
                      <a:pt x="68104" y="99277"/>
                    </a:lnTo>
                    <a:lnTo>
                      <a:pt x="91757" y="94881"/>
                    </a:lnTo>
                    <a:lnTo>
                      <a:pt x="115664" y="98618"/>
                    </a:lnTo>
                    <a:lnTo>
                      <a:pt x="132338" y="110177"/>
                    </a:lnTo>
                    <a:lnTo>
                      <a:pt x="142104" y="130077"/>
                    </a:lnTo>
                    <a:lnTo>
                      <a:pt x="145288" y="158838"/>
                    </a:lnTo>
                    <a:lnTo>
                      <a:pt x="145288" y="263461"/>
                    </a:lnTo>
                    <a:lnTo>
                      <a:pt x="184213" y="263461"/>
                    </a:lnTo>
                    <a:lnTo>
                      <a:pt x="184213" y="155714"/>
                    </a:lnTo>
                    <a:lnTo>
                      <a:pt x="179047" y="113082"/>
                    </a:lnTo>
                    <a:lnTo>
                      <a:pt x="163747" y="83680"/>
                    </a:lnTo>
                    <a:lnTo>
                      <a:pt x="138607" y="66660"/>
                    </a:lnTo>
                    <a:lnTo>
                      <a:pt x="103924" y="61175"/>
                    </a:lnTo>
                    <a:lnTo>
                      <a:pt x="79932" y="64091"/>
                    </a:lnTo>
                    <a:lnTo>
                      <a:pt x="61123" y="72253"/>
                    </a:lnTo>
                    <a:lnTo>
                      <a:pt x="47465" y="84782"/>
                    </a:lnTo>
                    <a:lnTo>
                      <a:pt x="38925" y="100799"/>
                    </a:lnTo>
                    <a:lnTo>
                      <a:pt x="38925" y="0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103" name="object 17">
                <a:extLst>
                  <a:ext uri="{FF2B5EF4-FFF2-40B4-BE49-F238E27FC236}">
                    <a16:creationId xmlns:a16="http://schemas.microsoft.com/office/drawing/2014/main" id="{F0A1E9C4-D85C-8DFC-5699-6C22A2EA81F7}"/>
                  </a:ext>
                </a:extLst>
              </p:cNvPr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10513899" y="6504148"/>
                <a:ext cx="183248" cy="176656"/>
              </a:xfrm>
              <a:prstGeom prst="rect">
                <a:avLst/>
              </a:prstGeom>
            </p:spPr>
          </p:pic>
          <p:pic>
            <p:nvPicPr>
              <p:cNvPr id="104" name="object 18">
                <a:extLst>
                  <a:ext uri="{FF2B5EF4-FFF2-40B4-BE49-F238E27FC236}">
                    <a16:creationId xmlns:a16="http://schemas.microsoft.com/office/drawing/2014/main" id="{7564756E-CF0E-525B-C35F-046CB9C5A37A}"/>
                  </a:ext>
                </a:extLst>
              </p:cNvPr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10873800" y="6504148"/>
                <a:ext cx="183248" cy="176656"/>
              </a:xfrm>
              <a:prstGeom prst="rect">
                <a:avLst/>
              </a:prstGeom>
            </p:spPr>
          </p:pic>
          <p:sp>
            <p:nvSpPr>
              <p:cNvPr id="105" name="object 19">
                <a:extLst>
                  <a:ext uri="{FF2B5EF4-FFF2-40B4-BE49-F238E27FC236}">
                    <a16:creationId xmlns:a16="http://schemas.microsoft.com/office/drawing/2014/main" id="{33C232CF-5481-F944-8430-C71222DA1D85}"/>
                  </a:ext>
                </a:extLst>
              </p:cNvPr>
              <p:cNvSpPr/>
              <p:nvPr/>
            </p:nvSpPr>
            <p:spPr>
              <a:xfrm>
                <a:off x="10520593" y="6504151"/>
                <a:ext cx="353695" cy="360045"/>
              </a:xfrm>
              <a:custGeom>
                <a:avLst/>
                <a:gdLst/>
                <a:ahLst/>
                <a:cxnLst/>
                <a:rect l="l" t="t" r="r" b="b"/>
                <a:pathLst>
                  <a:path w="353695" h="360045">
                    <a:moveTo>
                      <a:pt x="0" y="0"/>
                    </a:moveTo>
                    <a:lnTo>
                      <a:pt x="46928" y="6329"/>
                    </a:lnTo>
                    <a:lnTo>
                      <a:pt x="89107" y="24144"/>
                    </a:lnTo>
                    <a:lnTo>
                      <a:pt x="124842" y="51765"/>
                    </a:lnTo>
                    <a:lnTo>
                      <a:pt x="152450" y="87509"/>
                    </a:lnTo>
                    <a:lnTo>
                      <a:pt x="170248" y="129696"/>
                    </a:lnTo>
                    <a:lnTo>
                      <a:pt x="176555" y="176644"/>
                    </a:lnTo>
                    <a:lnTo>
                      <a:pt x="176555" y="356908"/>
                    </a:lnTo>
                    <a:lnTo>
                      <a:pt x="179552" y="359905"/>
                    </a:lnTo>
                    <a:lnTo>
                      <a:pt x="350215" y="359905"/>
                    </a:lnTo>
                    <a:lnTo>
                      <a:pt x="353212" y="356908"/>
                    </a:lnTo>
                    <a:lnTo>
                      <a:pt x="351901" y="307869"/>
                    </a:lnTo>
                    <a:lnTo>
                      <a:pt x="347122" y="262863"/>
                    </a:lnTo>
                    <a:lnTo>
                      <a:pt x="337610" y="219606"/>
                    </a:lnTo>
                    <a:lnTo>
                      <a:pt x="322097" y="179501"/>
                    </a:lnTo>
                    <a:lnTo>
                      <a:pt x="290681" y="130451"/>
                    </a:lnTo>
                    <a:lnTo>
                      <a:pt x="260259" y="95799"/>
                    </a:lnTo>
                    <a:lnTo>
                      <a:pt x="225605" y="65380"/>
                    </a:lnTo>
                    <a:lnTo>
                      <a:pt x="187159" y="39636"/>
                    </a:lnTo>
                    <a:lnTo>
                      <a:pt x="136013" y="18002"/>
                    </a:lnTo>
                    <a:lnTo>
                      <a:pt x="91782" y="7512"/>
                    </a:lnTo>
                    <a:lnTo>
                      <a:pt x="45799" y="17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93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6" name="object 20">
                <a:extLst>
                  <a:ext uri="{FF2B5EF4-FFF2-40B4-BE49-F238E27FC236}">
                    <a16:creationId xmlns:a16="http://schemas.microsoft.com/office/drawing/2014/main" id="{F05212F9-E84F-74F7-F990-36AAAFFDCC9A}"/>
                  </a:ext>
                </a:extLst>
              </p:cNvPr>
              <p:cNvSpPr/>
              <p:nvPr/>
            </p:nvSpPr>
            <p:spPr>
              <a:xfrm>
                <a:off x="10697151" y="6320902"/>
                <a:ext cx="353695" cy="360045"/>
              </a:xfrm>
              <a:custGeom>
                <a:avLst/>
                <a:gdLst/>
                <a:ahLst/>
                <a:cxnLst/>
                <a:rect l="l" t="t" r="r" b="b"/>
                <a:pathLst>
                  <a:path w="353695" h="360045">
                    <a:moveTo>
                      <a:pt x="173659" y="0"/>
                    </a:moveTo>
                    <a:lnTo>
                      <a:pt x="2997" y="0"/>
                    </a:lnTo>
                    <a:lnTo>
                      <a:pt x="0" y="2984"/>
                    </a:lnTo>
                    <a:lnTo>
                      <a:pt x="0" y="6680"/>
                    </a:lnTo>
                    <a:lnTo>
                      <a:pt x="1311" y="52035"/>
                    </a:lnTo>
                    <a:lnTo>
                      <a:pt x="6089" y="97042"/>
                    </a:lnTo>
                    <a:lnTo>
                      <a:pt x="15601" y="140298"/>
                    </a:lnTo>
                    <a:lnTo>
                      <a:pt x="31114" y="180403"/>
                    </a:lnTo>
                    <a:lnTo>
                      <a:pt x="62535" y="229448"/>
                    </a:lnTo>
                    <a:lnTo>
                      <a:pt x="92954" y="264104"/>
                    </a:lnTo>
                    <a:lnTo>
                      <a:pt x="127606" y="294524"/>
                    </a:lnTo>
                    <a:lnTo>
                      <a:pt x="166052" y="320268"/>
                    </a:lnTo>
                    <a:lnTo>
                      <a:pt x="217206" y="341901"/>
                    </a:lnTo>
                    <a:lnTo>
                      <a:pt x="261440" y="352388"/>
                    </a:lnTo>
                    <a:lnTo>
                      <a:pt x="307425" y="358144"/>
                    </a:lnTo>
                    <a:lnTo>
                      <a:pt x="353225" y="359905"/>
                    </a:lnTo>
                    <a:lnTo>
                      <a:pt x="306284" y="353575"/>
                    </a:lnTo>
                    <a:lnTo>
                      <a:pt x="264107" y="335757"/>
                    </a:lnTo>
                    <a:lnTo>
                      <a:pt x="228374" y="308135"/>
                    </a:lnTo>
                    <a:lnTo>
                      <a:pt x="200767" y="272390"/>
                    </a:lnTo>
                    <a:lnTo>
                      <a:pt x="182968" y="230204"/>
                    </a:lnTo>
                    <a:lnTo>
                      <a:pt x="176757" y="184010"/>
                    </a:lnTo>
                    <a:lnTo>
                      <a:pt x="176656" y="2984"/>
                    </a:lnTo>
                    <a:lnTo>
                      <a:pt x="173659" y="0"/>
                    </a:lnTo>
                    <a:close/>
                  </a:path>
                </a:pathLst>
              </a:custGeom>
              <a:solidFill>
                <a:srgbClr val="96C11E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72" name="object 21">
              <a:extLst>
                <a:ext uri="{FF2B5EF4-FFF2-40B4-BE49-F238E27FC236}">
                  <a16:creationId xmlns:a16="http://schemas.microsoft.com/office/drawing/2014/main" id="{6B9C8E53-B259-408A-8433-9A846B1F275F}"/>
                </a:ext>
              </a:extLst>
            </p:cNvPr>
            <p:cNvGrpSpPr/>
            <p:nvPr/>
          </p:nvGrpSpPr>
          <p:grpSpPr>
            <a:xfrm>
              <a:off x="9323660" y="7247760"/>
              <a:ext cx="650875" cy="115570"/>
              <a:chOff x="9323660" y="7247760"/>
              <a:chExt cx="650875" cy="115570"/>
            </a:xfrm>
          </p:grpSpPr>
          <p:pic>
            <p:nvPicPr>
              <p:cNvPr id="95" name="object 22">
                <a:extLst>
                  <a:ext uri="{FF2B5EF4-FFF2-40B4-BE49-F238E27FC236}">
                    <a16:creationId xmlns:a16="http://schemas.microsoft.com/office/drawing/2014/main" id="{3418F3C6-4638-5F8E-9728-DAE91D10AA5B}"/>
                  </a:ext>
                </a:extLst>
              </p:cNvPr>
              <p:cNvPicPr/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9323660" y="7254442"/>
                <a:ext cx="146467" cy="108430"/>
              </a:xfrm>
              <a:prstGeom prst="rect">
                <a:avLst/>
              </a:prstGeom>
            </p:spPr>
          </p:pic>
          <p:pic>
            <p:nvPicPr>
              <p:cNvPr id="96" name="object 23">
                <a:extLst>
                  <a:ext uri="{FF2B5EF4-FFF2-40B4-BE49-F238E27FC236}">
                    <a16:creationId xmlns:a16="http://schemas.microsoft.com/office/drawing/2014/main" id="{DA08B0F7-9A18-B7B2-97C3-D22BD14632AA}"/>
                  </a:ext>
                </a:extLst>
              </p:cNvPr>
              <p:cNvPicPr/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9512731" y="7247760"/>
                <a:ext cx="461617" cy="94603"/>
              </a:xfrm>
              <a:prstGeom prst="rect">
                <a:avLst/>
              </a:prstGeom>
            </p:spPr>
          </p:pic>
        </p:grpSp>
        <p:pic>
          <p:nvPicPr>
            <p:cNvPr id="73" name="object 24">
              <a:extLst>
                <a:ext uri="{FF2B5EF4-FFF2-40B4-BE49-F238E27FC236}">
                  <a16:creationId xmlns:a16="http://schemas.microsoft.com/office/drawing/2014/main" id="{0CAC023A-8B3B-1754-3B8F-BCD8F38DC0C1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0019341" y="7250384"/>
              <a:ext cx="498364" cy="91979"/>
            </a:xfrm>
            <a:prstGeom prst="rect">
              <a:avLst/>
            </a:prstGeom>
          </p:spPr>
        </p:pic>
        <p:grpSp>
          <p:nvGrpSpPr>
            <p:cNvPr id="74" name="object 25">
              <a:extLst>
                <a:ext uri="{FF2B5EF4-FFF2-40B4-BE49-F238E27FC236}">
                  <a16:creationId xmlns:a16="http://schemas.microsoft.com/office/drawing/2014/main" id="{08F9534E-FF06-84A7-6C1D-0D622C6432E6}"/>
                </a:ext>
              </a:extLst>
            </p:cNvPr>
            <p:cNvGrpSpPr/>
            <p:nvPr/>
          </p:nvGrpSpPr>
          <p:grpSpPr>
            <a:xfrm>
              <a:off x="11591638" y="6805305"/>
              <a:ext cx="1336040" cy="269240"/>
              <a:chOff x="11591638" y="6805305"/>
              <a:chExt cx="1336040" cy="269240"/>
            </a:xfrm>
          </p:grpSpPr>
          <p:sp>
            <p:nvSpPr>
              <p:cNvPr id="90" name="object 26">
                <a:extLst>
                  <a:ext uri="{FF2B5EF4-FFF2-40B4-BE49-F238E27FC236}">
                    <a16:creationId xmlns:a16="http://schemas.microsoft.com/office/drawing/2014/main" id="{3179E4E1-F04B-F102-8740-3D631C46EF37}"/>
                  </a:ext>
                </a:extLst>
              </p:cNvPr>
              <p:cNvSpPr/>
              <p:nvPr/>
            </p:nvSpPr>
            <p:spPr>
              <a:xfrm>
                <a:off x="11591638" y="6817168"/>
                <a:ext cx="328295" cy="252729"/>
              </a:xfrm>
              <a:custGeom>
                <a:avLst/>
                <a:gdLst/>
                <a:ahLst/>
                <a:cxnLst/>
                <a:rect l="l" t="t" r="r" b="b"/>
                <a:pathLst>
                  <a:path w="328295" h="252729">
                    <a:moveTo>
                      <a:pt x="282486" y="0"/>
                    </a:moveTo>
                    <a:lnTo>
                      <a:pt x="233654" y="0"/>
                    </a:lnTo>
                    <a:lnTo>
                      <a:pt x="163906" y="209943"/>
                    </a:lnTo>
                    <a:lnTo>
                      <a:pt x="94157" y="0"/>
                    </a:lnTo>
                    <a:lnTo>
                      <a:pt x="45339" y="0"/>
                    </a:lnTo>
                    <a:lnTo>
                      <a:pt x="0" y="252488"/>
                    </a:lnTo>
                    <a:lnTo>
                      <a:pt x="40805" y="252488"/>
                    </a:lnTo>
                    <a:lnTo>
                      <a:pt x="76720" y="54406"/>
                    </a:lnTo>
                    <a:lnTo>
                      <a:pt x="143687" y="252488"/>
                    </a:lnTo>
                    <a:lnTo>
                      <a:pt x="184137" y="252488"/>
                    </a:lnTo>
                    <a:lnTo>
                      <a:pt x="251104" y="54406"/>
                    </a:lnTo>
                    <a:lnTo>
                      <a:pt x="287020" y="252488"/>
                    </a:lnTo>
                    <a:lnTo>
                      <a:pt x="327825" y="252488"/>
                    </a:lnTo>
                    <a:lnTo>
                      <a:pt x="282486" y="0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91" name="object 27">
                <a:extLst>
                  <a:ext uri="{FF2B5EF4-FFF2-40B4-BE49-F238E27FC236}">
                    <a16:creationId xmlns:a16="http://schemas.microsoft.com/office/drawing/2014/main" id="{73F48EB8-6B7C-9A92-2F1F-668D5FA8B1C1}"/>
                  </a:ext>
                </a:extLst>
              </p:cNvPr>
              <p:cNvPicPr/>
              <p:nvPr/>
            </p:nvPicPr>
            <p:blipFill>
              <a:blip r:embed="rId16" cstate="print"/>
              <a:stretch>
                <a:fillRect/>
              </a:stretch>
            </p:blipFill>
            <p:spPr>
              <a:xfrm>
                <a:off x="11939217" y="6866337"/>
                <a:ext cx="197739" cy="207149"/>
              </a:xfrm>
              <a:prstGeom prst="rect">
                <a:avLst/>
              </a:prstGeom>
            </p:spPr>
          </p:pic>
          <p:sp>
            <p:nvSpPr>
              <p:cNvPr id="92" name="object 28">
                <a:extLst>
                  <a:ext uri="{FF2B5EF4-FFF2-40B4-BE49-F238E27FC236}">
                    <a16:creationId xmlns:a16="http://schemas.microsoft.com/office/drawing/2014/main" id="{87EBF216-9CEC-4E03-7CD2-4D337A0D157F}"/>
                  </a:ext>
                </a:extLst>
              </p:cNvPr>
              <p:cNvSpPr/>
              <p:nvPr/>
            </p:nvSpPr>
            <p:spPr>
              <a:xfrm>
                <a:off x="12162815" y="6805308"/>
                <a:ext cx="284480" cy="269240"/>
              </a:xfrm>
              <a:custGeom>
                <a:avLst/>
                <a:gdLst/>
                <a:ahLst/>
                <a:cxnLst/>
                <a:rect l="l" t="t" r="r" b="b"/>
                <a:pathLst>
                  <a:path w="284479" h="269240">
                    <a:moveTo>
                      <a:pt x="201231" y="12"/>
                    </a:moveTo>
                    <a:lnTo>
                      <a:pt x="163207" y="12"/>
                    </a:lnTo>
                    <a:lnTo>
                      <a:pt x="163207" y="164617"/>
                    </a:lnTo>
                    <a:lnTo>
                      <a:pt x="158762" y="194221"/>
                    </a:lnTo>
                    <a:lnTo>
                      <a:pt x="146215" y="216484"/>
                    </a:lnTo>
                    <a:lnTo>
                      <a:pt x="126657" y="230568"/>
                    </a:lnTo>
                    <a:lnTo>
                      <a:pt x="126479" y="230568"/>
                    </a:lnTo>
                    <a:lnTo>
                      <a:pt x="101485" y="235407"/>
                    </a:lnTo>
                    <a:lnTo>
                      <a:pt x="75984" y="230568"/>
                    </a:lnTo>
                    <a:lnTo>
                      <a:pt x="56286" y="216623"/>
                    </a:lnTo>
                    <a:lnTo>
                      <a:pt x="43573" y="194360"/>
                    </a:lnTo>
                    <a:lnTo>
                      <a:pt x="39065" y="164617"/>
                    </a:lnTo>
                    <a:lnTo>
                      <a:pt x="43535" y="135216"/>
                    </a:lnTo>
                    <a:lnTo>
                      <a:pt x="43561" y="135077"/>
                    </a:lnTo>
                    <a:lnTo>
                      <a:pt x="56121" y="113042"/>
                    </a:lnTo>
                    <a:lnTo>
                      <a:pt x="56197" y="112915"/>
                    </a:lnTo>
                    <a:lnTo>
                      <a:pt x="75628" y="99047"/>
                    </a:lnTo>
                    <a:lnTo>
                      <a:pt x="75450" y="99047"/>
                    </a:lnTo>
                    <a:lnTo>
                      <a:pt x="100787" y="94170"/>
                    </a:lnTo>
                    <a:lnTo>
                      <a:pt x="126276" y="99047"/>
                    </a:lnTo>
                    <a:lnTo>
                      <a:pt x="145986" y="113042"/>
                    </a:lnTo>
                    <a:lnTo>
                      <a:pt x="158623" y="135077"/>
                    </a:lnTo>
                    <a:lnTo>
                      <a:pt x="158699" y="135216"/>
                    </a:lnTo>
                    <a:lnTo>
                      <a:pt x="163207" y="164617"/>
                    </a:lnTo>
                    <a:lnTo>
                      <a:pt x="163207" y="12"/>
                    </a:lnTo>
                    <a:lnTo>
                      <a:pt x="162166" y="12"/>
                    </a:lnTo>
                    <a:lnTo>
                      <a:pt x="162166" y="103936"/>
                    </a:lnTo>
                    <a:lnTo>
                      <a:pt x="156121" y="94170"/>
                    </a:lnTo>
                    <a:lnTo>
                      <a:pt x="150812" y="85610"/>
                    </a:lnTo>
                    <a:lnTo>
                      <a:pt x="134353" y="72148"/>
                    </a:lnTo>
                    <a:lnTo>
                      <a:pt x="114109" y="63868"/>
                    </a:lnTo>
                    <a:lnTo>
                      <a:pt x="91376" y="61036"/>
                    </a:lnTo>
                    <a:lnTo>
                      <a:pt x="56197" y="67564"/>
                    </a:lnTo>
                    <a:lnTo>
                      <a:pt x="27114" y="87058"/>
                    </a:lnTo>
                    <a:lnTo>
                      <a:pt x="7315" y="119443"/>
                    </a:lnTo>
                    <a:lnTo>
                      <a:pt x="0" y="164617"/>
                    </a:lnTo>
                    <a:lnTo>
                      <a:pt x="7366" y="210045"/>
                    </a:lnTo>
                    <a:lnTo>
                      <a:pt x="27292" y="242646"/>
                    </a:lnTo>
                    <a:lnTo>
                      <a:pt x="56502" y="262318"/>
                    </a:lnTo>
                    <a:lnTo>
                      <a:pt x="91719" y="268897"/>
                    </a:lnTo>
                    <a:lnTo>
                      <a:pt x="114249" y="266026"/>
                    </a:lnTo>
                    <a:lnTo>
                      <a:pt x="134404" y="257695"/>
                    </a:lnTo>
                    <a:lnTo>
                      <a:pt x="150812" y="244322"/>
                    </a:lnTo>
                    <a:lnTo>
                      <a:pt x="156438" y="235407"/>
                    </a:lnTo>
                    <a:lnTo>
                      <a:pt x="162166" y="226339"/>
                    </a:lnTo>
                    <a:lnTo>
                      <a:pt x="162166" y="264007"/>
                    </a:lnTo>
                    <a:lnTo>
                      <a:pt x="201231" y="264007"/>
                    </a:lnTo>
                    <a:lnTo>
                      <a:pt x="201231" y="226339"/>
                    </a:lnTo>
                    <a:lnTo>
                      <a:pt x="201231" y="103936"/>
                    </a:lnTo>
                    <a:lnTo>
                      <a:pt x="201231" y="12"/>
                    </a:lnTo>
                    <a:close/>
                  </a:path>
                  <a:path w="284479" h="269240">
                    <a:moveTo>
                      <a:pt x="284137" y="0"/>
                    </a:moveTo>
                    <a:lnTo>
                      <a:pt x="244741" y="0"/>
                    </a:lnTo>
                    <a:lnTo>
                      <a:pt x="244741" y="264350"/>
                    </a:lnTo>
                    <a:lnTo>
                      <a:pt x="284137" y="264350"/>
                    </a:lnTo>
                    <a:lnTo>
                      <a:pt x="284137" y="0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93" name="object 29">
                <a:extLst>
                  <a:ext uri="{FF2B5EF4-FFF2-40B4-BE49-F238E27FC236}">
                    <a16:creationId xmlns:a16="http://schemas.microsoft.com/office/drawing/2014/main" id="{C3832429-9630-6E23-D27A-EE39541A71B0}"/>
                  </a:ext>
                </a:extLst>
              </p:cNvPr>
              <p:cNvPicPr/>
              <p:nvPr/>
            </p:nvPicPr>
            <p:blipFill>
              <a:blip r:embed="rId17" cstate="print"/>
              <a:stretch>
                <a:fillRect/>
              </a:stretch>
            </p:blipFill>
            <p:spPr>
              <a:xfrm>
                <a:off x="12481002" y="6866337"/>
                <a:ext cx="201218" cy="207860"/>
              </a:xfrm>
              <a:prstGeom prst="rect">
                <a:avLst/>
              </a:prstGeom>
            </p:spPr>
          </p:pic>
          <p:sp>
            <p:nvSpPr>
              <p:cNvPr id="94" name="object 30">
                <a:extLst>
                  <a:ext uri="{FF2B5EF4-FFF2-40B4-BE49-F238E27FC236}">
                    <a16:creationId xmlns:a16="http://schemas.microsoft.com/office/drawing/2014/main" id="{7F402A36-895C-2620-4944-ED445B4F7CD6}"/>
                  </a:ext>
                </a:extLst>
              </p:cNvPr>
              <p:cNvSpPr/>
              <p:nvPr/>
            </p:nvSpPr>
            <p:spPr>
              <a:xfrm>
                <a:off x="12725839" y="6805305"/>
                <a:ext cx="201295" cy="269240"/>
              </a:xfrm>
              <a:custGeom>
                <a:avLst/>
                <a:gdLst/>
                <a:ahLst/>
                <a:cxnLst/>
                <a:rect l="l" t="t" r="r" b="b"/>
                <a:pathLst>
                  <a:path w="201295" h="269240">
                    <a:moveTo>
                      <a:pt x="68966" y="226339"/>
                    </a:moveTo>
                    <a:lnTo>
                      <a:pt x="39065" y="226339"/>
                    </a:lnTo>
                    <a:lnTo>
                      <a:pt x="50422" y="244313"/>
                    </a:lnTo>
                    <a:lnTo>
                      <a:pt x="66878" y="257679"/>
                    </a:lnTo>
                    <a:lnTo>
                      <a:pt x="87124" y="266012"/>
                    </a:lnTo>
                    <a:lnTo>
                      <a:pt x="109855" y="268884"/>
                    </a:lnTo>
                    <a:lnTo>
                      <a:pt x="144733" y="262302"/>
                    </a:lnTo>
                    <a:lnTo>
                      <a:pt x="173855" y="242644"/>
                    </a:lnTo>
                    <a:lnTo>
                      <a:pt x="178286" y="235407"/>
                    </a:lnTo>
                    <a:lnTo>
                      <a:pt x="100444" y="235407"/>
                    </a:lnTo>
                    <a:lnTo>
                      <a:pt x="74947" y="230573"/>
                    </a:lnTo>
                    <a:lnTo>
                      <a:pt x="68966" y="226339"/>
                    </a:lnTo>
                    <a:close/>
                  </a:path>
                  <a:path w="201295" h="269240">
                    <a:moveTo>
                      <a:pt x="39065" y="0"/>
                    </a:moveTo>
                    <a:lnTo>
                      <a:pt x="0" y="0"/>
                    </a:lnTo>
                    <a:lnTo>
                      <a:pt x="0" y="264007"/>
                    </a:lnTo>
                    <a:lnTo>
                      <a:pt x="39065" y="264007"/>
                    </a:lnTo>
                    <a:lnTo>
                      <a:pt x="39065" y="226339"/>
                    </a:lnTo>
                    <a:lnTo>
                      <a:pt x="68966" y="226339"/>
                    </a:lnTo>
                    <a:lnTo>
                      <a:pt x="55235" y="216619"/>
                    </a:lnTo>
                    <a:lnTo>
                      <a:pt x="42519" y="194360"/>
                    </a:lnTo>
                    <a:lnTo>
                      <a:pt x="38011" y="164617"/>
                    </a:lnTo>
                    <a:lnTo>
                      <a:pt x="42486" y="135216"/>
                    </a:lnTo>
                    <a:lnTo>
                      <a:pt x="42508" y="135072"/>
                    </a:lnTo>
                    <a:lnTo>
                      <a:pt x="55074" y="113044"/>
                    </a:lnTo>
                    <a:lnTo>
                      <a:pt x="55148" y="112915"/>
                    </a:lnTo>
                    <a:lnTo>
                      <a:pt x="68230" y="103581"/>
                    </a:lnTo>
                    <a:lnTo>
                      <a:pt x="39065" y="103581"/>
                    </a:lnTo>
                    <a:lnTo>
                      <a:pt x="39065" y="0"/>
                    </a:lnTo>
                    <a:close/>
                  </a:path>
                  <a:path w="201295" h="269240">
                    <a:moveTo>
                      <a:pt x="178203" y="94170"/>
                    </a:moveTo>
                    <a:lnTo>
                      <a:pt x="99745" y="94170"/>
                    </a:lnTo>
                    <a:lnTo>
                      <a:pt x="125240" y="99046"/>
                    </a:lnTo>
                    <a:lnTo>
                      <a:pt x="144948" y="113044"/>
                    </a:lnTo>
                    <a:lnTo>
                      <a:pt x="157577" y="135072"/>
                    </a:lnTo>
                    <a:lnTo>
                      <a:pt x="157660" y="135216"/>
                    </a:lnTo>
                    <a:lnTo>
                      <a:pt x="162166" y="164617"/>
                    </a:lnTo>
                    <a:lnTo>
                      <a:pt x="157721" y="194216"/>
                    </a:lnTo>
                    <a:lnTo>
                      <a:pt x="145168" y="216490"/>
                    </a:lnTo>
                    <a:lnTo>
                      <a:pt x="125618" y="230573"/>
                    </a:lnTo>
                    <a:lnTo>
                      <a:pt x="125435" y="230573"/>
                    </a:lnTo>
                    <a:lnTo>
                      <a:pt x="100444" y="235407"/>
                    </a:lnTo>
                    <a:lnTo>
                      <a:pt x="178286" y="235407"/>
                    </a:lnTo>
                    <a:lnTo>
                      <a:pt x="193820" y="210039"/>
                    </a:lnTo>
                    <a:lnTo>
                      <a:pt x="201231" y="164617"/>
                    </a:lnTo>
                    <a:lnTo>
                      <a:pt x="193815" y="119447"/>
                    </a:lnTo>
                    <a:lnTo>
                      <a:pt x="178203" y="94170"/>
                    </a:lnTo>
                    <a:close/>
                  </a:path>
                  <a:path w="201295" h="269240">
                    <a:moveTo>
                      <a:pt x="109512" y="61036"/>
                    </a:moveTo>
                    <a:lnTo>
                      <a:pt x="86830" y="63858"/>
                    </a:lnTo>
                    <a:lnTo>
                      <a:pt x="66701" y="72107"/>
                    </a:lnTo>
                    <a:lnTo>
                      <a:pt x="50367" y="85457"/>
                    </a:lnTo>
                    <a:lnTo>
                      <a:pt x="39065" y="103581"/>
                    </a:lnTo>
                    <a:lnTo>
                      <a:pt x="68230" y="103581"/>
                    </a:lnTo>
                    <a:lnTo>
                      <a:pt x="74585" y="99046"/>
                    </a:lnTo>
                    <a:lnTo>
                      <a:pt x="74402" y="99046"/>
                    </a:lnTo>
                    <a:lnTo>
                      <a:pt x="99745" y="94170"/>
                    </a:lnTo>
                    <a:lnTo>
                      <a:pt x="178203" y="94170"/>
                    </a:lnTo>
                    <a:lnTo>
                      <a:pt x="173812" y="87061"/>
                    </a:lnTo>
                    <a:lnTo>
                      <a:pt x="144588" y="67558"/>
                    </a:lnTo>
                    <a:lnTo>
                      <a:pt x="109512" y="61036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75" name="object 31">
              <a:extLst>
                <a:ext uri="{FF2B5EF4-FFF2-40B4-BE49-F238E27FC236}">
                  <a16:creationId xmlns:a16="http://schemas.microsoft.com/office/drawing/2014/main" id="{DE82A7E8-0A23-6AB2-CC6E-7CA6F2FDF7E6}"/>
                </a:ext>
              </a:extLst>
            </p:cNvPr>
            <p:cNvGrpSpPr/>
            <p:nvPr/>
          </p:nvGrpSpPr>
          <p:grpSpPr>
            <a:xfrm>
              <a:off x="13036908" y="6320906"/>
              <a:ext cx="1568450" cy="753745"/>
              <a:chOff x="13036908" y="6320906"/>
              <a:chExt cx="1568450" cy="753745"/>
            </a:xfrm>
          </p:grpSpPr>
          <p:pic>
            <p:nvPicPr>
              <p:cNvPr id="80" name="object 32">
                <a:extLst>
                  <a:ext uri="{FF2B5EF4-FFF2-40B4-BE49-F238E27FC236}">
                    <a16:creationId xmlns:a16="http://schemas.microsoft.com/office/drawing/2014/main" id="{928A9215-8421-B0BE-9F6B-FF68FA5EF0AA}"/>
                  </a:ext>
                </a:extLst>
              </p:cNvPr>
              <p:cNvPicPr/>
              <p:nvPr/>
            </p:nvPicPr>
            <p:blipFill>
              <a:blip r:embed="rId18" cstate="print"/>
              <a:stretch>
                <a:fillRect/>
              </a:stretch>
            </p:blipFill>
            <p:spPr>
              <a:xfrm>
                <a:off x="13036908" y="6817164"/>
                <a:ext cx="251447" cy="252488"/>
              </a:xfrm>
              <a:prstGeom prst="rect">
                <a:avLst/>
              </a:prstGeom>
            </p:spPr>
          </p:pic>
          <p:sp>
            <p:nvSpPr>
              <p:cNvPr id="81" name="object 33">
                <a:extLst>
                  <a:ext uri="{FF2B5EF4-FFF2-40B4-BE49-F238E27FC236}">
                    <a16:creationId xmlns:a16="http://schemas.microsoft.com/office/drawing/2014/main" id="{989CA96D-9AE0-C343-9669-1B9E1FB2AEDA}"/>
                  </a:ext>
                </a:extLst>
              </p:cNvPr>
              <p:cNvSpPr/>
              <p:nvPr/>
            </p:nvSpPr>
            <p:spPr>
              <a:xfrm>
                <a:off x="13287043" y="6797634"/>
                <a:ext cx="132715" cy="272415"/>
              </a:xfrm>
              <a:custGeom>
                <a:avLst/>
                <a:gdLst/>
                <a:ahLst/>
                <a:cxnLst/>
                <a:rect l="l" t="t" r="r" b="b"/>
                <a:pathLst>
                  <a:path w="132715" h="272415">
                    <a:moveTo>
                      <a:pt x="96951" y="0"/>
                    </a:moveTo>
                    <a:lnTo>
                      <a:pt x="66692" y="4049"/>
                    </a:lnTo>
                    <a:lnTo>
                      <a:pt x="44996" y="16175"/>
                    </a:lnTo>
                    <a:lnTo>
                      <a:pt x="31929" y="36342"/>
                    </a:lnTo>
                    <a:lnTo>
                      <a:pt x="27559" y="64515"/>
                    </a:lnTo>
                    <a:lnTo>
                      <a:pt x="27559" y="72542"/>
                    </a:lnTo>
                    <a:lnTo>
                      <a:pt x="0" y="72542"/>
                    </a:lnTo>
                    <a:lnTo>
                      <a:pt x="0" y="102882"/>
                    </a:lnTo>
                    <a:lnTo>
                      <a:pt x="27559" y="102882"/>
                    </a:lnTo>
                    <a:lnTo>
                      <a:pt x="27559" y="272021"/>
                    </a:lnTo>
                    <a:lnTo>
                      <a:pt x="66967" y="272021"/>
                    </a:lnTo>
                    <a:lnTo>
                      <a:pt x="66967" y="102882"/>
                    </a:lnTo>
                    <a:lnTo>
                      <a:pt x="123113" y="102882"/>
                    </a:lnTo>
                    <a:lnTo>
                      <a:pt x="123113" y="72542"/>
                    </a:lnTo>
                    <a:lnTo>
                      <a:pt x="66967" y="72542"/>
                    </a:lnTo>
                    <a:lnTo>
                      <a:pt x="66967" y="65570"/>
                    </a:lnTo>
                    <a:lnTo>
                      <a:pt x="69271" y="50316"/>
                    </a:lnTo>
                    <a:lnTo>
                      <a:pt x="76252" y="39541"/>
                    </a:lnTo>
                    <a:lnTo>
                      <a:pt x="88007" y="33148"/>
                    </a:lnTo>
                    <a:lnTo>
                      <a:pt x="104635" y="31038"/>
                    </a:lnTo>
                    <a:lnTo>
                      <a:pt x="111950" y="31038"/>
                    </a:lnTo>
                    <a:lnTo>
                      <a:pt x="119278" y="31394"/>
                    </a:lnTo>
                    <a:lnTo>
                      <a:pt x="126606" y="32778"/>
                    </a:lnTo>
                    <a:lnTo>
                      <a:pt x="132181" y="3136"/>
                    </a:lnTo>
                    <a:lnTo>
                      <a:pt x="124569" y="1912"/>
                    </a:lnTo>
                    <a:lnTo>
                      <a:pt x="115747" y="915"/>
                    </a:lnTo>
                    <a:lnTo>
                      <a:pt x="106335" y="245"/>
                    </a:lnTo>
                    <a:lnTo>
                      <a:pt x="96951" y="0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2" name="object 34">
                <a:extLst>
                  <a:ext uri="{FF2B5EF4-FFF2-40B4-BE49-F238E27FC236}">
                    <a16:creationId xmlns:a16="http://schemas.microsoft.com/office/drawing/2014/main" id="{78E49BA8-6488-8739-31D2-75D8391A7DAB}"/>
                  </a:ext>
                </a:extLst>
              </p:cNvPr>
              <p:cNvPicPr/>
              <p:nvPr/>
            </p:nvPicPr>
            <p:blipFill>
              <a:blip r:embed="rId19" cstate="print"/>
              <a:stretch>
                <a:fillRect/>
              </a:stretch>
            </p:blipFill>
            <p:spPr>
              <a:xfrm>
                <a:off x="13433727" y="6868736"/>
                <a:ext cx="109156" cy="200920"/>
              </a:xfrm>
              <a:prstGeom prst="rect">
                <a:avLst/>
              </a:prstGeom>
            </p:spPr>
          </p:pic>
          <p:sp>
            <p:nvSpPr>
              <p:cNvPr id="83" name="object 35">
                <a:extLst>
                  <a:ext uri="{FF2B5EF4-FFF2-40B4-BE49-F238E27FC236}">
                    <a16:creationId xmlns:a16="http://schemas.microsoft.com/office/drawing/2014/main" id="{1429FFA9-671A-40E6-6098-0091D5B7C804}"/>
                  </a:ext>
                </a:extLst>
              </p:cNvPr>
              <p:cNvSpPr/>
              <p:nvPr/>
            </p:nvSpPr>
            <p:spPr>
              <a:xfrm>
                <a:off x="13561846" y="6799389"/>
                <a:ext cx="46990" cy="270510"/>
              </a:xfrm>
              <a:custGeom>
                <a:avLst/>
                <a:gdLst/>
                <a:ahLst/>
                <a:cxnLst/>
                <a:rect l="l" t="t" r="r" b="b"/>
                <a:pathLst>
                  <a:path w="46990" h="270509">
                    <a:moveTo>
                      <a:pt x="23012" y="0"/>
                    </a:moveTo>
                    <a:lnTo>
                      <a:pt x="13828" y="1403"/>
                    </a:lnTo>
                    <a:lnTo>
                      <a:pt x="6538" y="5486"/>
                    </a:lnTo>
                    <a:lnTo>
                      <a:pt x="1732" y="12055"/>
                    </a:lnTo>
                    <a:lnTo>
                      <a:pt x="0" y="20916"/>
                    </a:lnTo>
                    <a:lnTo>
                      <a:pt x="1732" y="29630"/>
                    </a:lnTo>
                    <a:lnTo>
                      <a:pt x="6538" y="36220"/>
                    </a:lnTo>
                    <a:lnTo>
                      <a:pt x="13828" y="40390"/>
                    </a:lnTo>
                    <a:lnTo>
                      <a:pt x="23012" y="41846"/>
                    </a:lnTo>
                    <a:lnTo>
                      <a:pt x="31962" y="40390"/>
                    </a:lnTo>
                    <a:lnTo>
                      <a:pt x="39406" y="36220"/>
                    </a:lnTo>
                    <a:lnTo>
                      <a:pt x="44495" y="29630"/>
                    </a:lnTo>
                    <a:lnTo>
                      <a:pt x="46380" y="20916"/>
                    </a:lnTo>
                    <a:lnTo>
                      <a:pt x="44495" y="12055"/>
                    </a:lnTo>
                    <a:lnTo>
                      <a:pt x="39406" y="5486"/>
                    </a:lnTo>
                    <a:lnTo>
                      <a:pt x="31962" y="1403"/>
                    </a:lnTo>
                    <a:lnTo>
                      <a:pt x="23012" y="0"/>
                    </a:lnTo>
                    <a:close/>
                  </a:path>
                  <a:path w="46990" h="270509">
                    <a:moveTo>
                      <a:pt x="42202" y="70789"/>
                    </a:moveTo>
                    <a:lnTo>
                      <a:pt x="3492" y="70789"/>
                    </a:lnTo>
                    <a:lnTo>
                      <a:pt x="3492" y="270268"/>
                    </a:lnTo>
                    <a:lnTo>
                      <a:pt x="42202" y="270268"/>
                    </a:lnTo>
                    <a:lnTo>
                      <a:pt x="42202" y="70789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4" name="object 36">
                <a:extLst>
                  <a:ext uri="{FF2B5EF4-FFF2-40B4-BE49-F238E27FC236}">
                    <a16:creationId xmlns:a16="http://schemas.microsoft.com/office/drawing/2014/main" id="{03D18DBC-0C56-59BE-E4DB-934FE82F7AE5}"/>
                  </a:ext>
                </a:extLst>
              </p:cNvPr>
              <p:cNvPicPr/>
              <p:nvPr/>
            </p:nvPicPr>
            <p:blipFill>
              <a:blip r:embed="rId20" cstate="print"/>
              <a:stretch>
                <a:fillRect/>
              </a:stretch>
            </p:blipFill>
            <p:spPr>
              <a:xfrm>
                <a:off x="13636511" y="6866337"/>
                <a:ext cx="191465" cy="207149"/>
              </a:xfrm>
              <a:prstGeom prst="rect">
                <a:avLst/>
              </a:prstGeom>
            </p:spPr>
          </p:pic>
          <p:pic>
            <p:nvPicPr>
              <p:cNvPr id="85" name="object 37">
                <a:extLst>
                  <a:ext uri="{FF2B5EF4-FFF2-40B4-BE49-F238E27FC236}">
                    <a16:creationId xmlns:a16="http://schemas.microsoft.com/office/drawing/2014/main" id="{2678862B-357B-634C-B05E-372E5B4BA700}"/>
                  </a:ext>
                </a:extLst>
              </p:cNvPr>
              <p:cNvPicPr/>
              <p:nvPr/>
            </p:nvPicPr>
            <p:blipFill>
              <a:blip r:embed="rId21" cstate="print"/>
              <a:stretch>
                <a:fillRect/>
              </a:stretch>
            </p:blipFill>
            <p:spPr>
              <a:xfrm>
                <a:off x="13851360" y="6866337"/>
                <a:ext cx="201231" cy="207860"/>
              </a:xfrm>
              <a:prstGeom prst="rect">
                <a:avLst/>
              </a:prstGeom>
            </p:spPr>
          </p:pic>
          <p:sp>
            <p:nvSpPr>
              <p:cNvPr id="86" name="object 38">
                <a:extLst>
                  <a:ext uri="{FF2B5EF4-FFF2-40B4-BE49-F238E27FC236}">
                    <a16:creationId xmlns:a16="http://schemas.microsoft.com/office/drawing/2014/main" id="{78CD014E-EDA0-BFEA-1430-5C942BA563D3}"/>
                  </a:ext>
                </a:extLst>
              </p:cNvPr>
              <p:cNvSpPr/>
              <p:nvPr/>
            </p:nvSpPr>
            <p:spPr>
              <a:xfrm>
                <a:off x="14061634" y="6504190"/>
                <a:ext cx="183515" cy="177165"/>
              </a:xfrm>
              <a:custGeom>
                <a:avLst/>
                <a:gdLst/>
                <a:ahLst/>
                <a:cxnLst/>
                <a:rect l="l" t="t" r="r" b="b"/>
                <a:pathLst>
                  <a:path w="183515" h="177165">
                    <a:moveTo>
                      <a:pt x="6692" y="0"/>
                    </a:moveTo>
                    <a:lnTo>
                      <a:pt x="2997" y="0"/>
                    </a:lnTo>
                    <a:lnTo>
                      <a:pt x="0" y="2997"/>
                    </a:lnTo>
                    <a:lnTo>
                      <a:pt x="0" y="173697"/>
                    </a:lnTo>
                    <a:lnTo>
                      <a:pt x="2997" y="176695"/>
                    </a:lnTo>
                    <a:lnTo>
                      <a:pt x="6692" y="176695"/>
                    </a:lnTo>
                    <a:lnTo>
                      <a:pt x="183299" y="176695"/>
                    </a:lnTo>
                    <a:lnTo>
                      <a:pt x="176986" y="129727"/>
                    </a:lnTo>
                    <a:lnTo>
                      <a:pt x="159181" y="87532"/>
                    </a:lnTo>
                    <a:lnTo>
                      <a:pt x="131567" y="51779"/>
                    </a:lnTo>
                    <a:lnTo>
                      <a:pt x="95826" y="24151"/>
                    </a:lnTo>
                    <a:lnTo>
                      <a:pt x="53640" y="6331"/>
                    </a:lnTo>
                    <a:lnTo>
                      <a:pt x="6692" y="0"/>
                    </a:lnTo>
                    <a:close/>
                  </a:path>
                </a:pathLst>
              </a:custGeom>
              <a:solidFill>
                <a:srgbClr val="009EE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7" name="object 39">
                <a:extLst>
                  <a:ext uri="{FF2B5EF4-FFF2-40B4-BE49-F238E27FC236}">
                    <a16:creationId xmlns:a16="http://schemas.microsoft.com/office/drawing/2014/main" id="{EFB10B91-193E-D22D-E3F9-2743B60B4AA6}"/>
                  </a:ext>
                </a:extLst>
              </p:cNvPr>
              <p:cNvPicPr/>
              <p:nvPr/>
            </p:nvPicPr>
            <p:blipFill>
              <a:blip r:embed="rId22" cstate="print"/>
              <a:stretch>
                <a:fillRect/>
              </a:stretch>
            </p:blipFill>
            <p:spPr>
              <a:xfrm>
                <a:off x="14421632" y="6504189"/>
                <a:ext cx="183286" cy="176695"/>
              </a:xfrm>
              <a:prstGeom prst="rect">
                <a:avLst/>
              </a:prstGeom>
            </p:spPr>
          </p:pic>
          <p:sp>
            <p:nvSpPr>
              <p:cNvPr id="88" name="object 40">
                <a:extLst>
                  <a:ext uri="{FF2B5EF4-FFF2-40B4-BE49-F238E27FC236}">
                    <a16:creationId xmlns:a16="http://schemas.microsoft.com/office/drawing/2014/main" id="{4A40AB65-14A7-14F6-1F64-315BA3DAD72C}"/>
                  </a:ext>
                </a:extLst>
              </p:cNvPr>
              <p:cNvSpPr/>
              <p:nvPr/>
            </p:nvSpPr>
            <p:spPr>
              <a:xfrm>
                <a:off x="14068324" y="6504203"/>
                <a:ext cx="353695" cy="360045"/>
              </a:xfrm>
              <a:custGeom>
                <a:avLst/>
                <a:gdLst/>
                <a:ahLst/>
                <a:cxnLst/>
                <a:rect l="l" t="t" r="r" b="b"/>
                <a:pathLst>
                  <a:path w="353694" h="360045">
                    <a:moveTo>
                      <a:pt x="353301" y="353301"/>
                    </a:moveTo>
                    <a:lnTo>
                      <a:pt x="351980" y="307936"/>
                    </a:lnTo>
                    <a:lnTo>
                      <a:pt x="347205" y="262915"/>
                    </a:lnTo>
                    <a:lnTo>
                      <a:pt x="337680" y="219646"/>
                    </a:lnTo>
                    <a:lnTo>
                      <a:pt x="322173" y="179539"/>
                    </a:lnTo>
                    <a:lnTo>
                      <a:pt x="290753" y="130479"/>
                    </a:lnTo>
                    <a:lnTo>
                      <a:pt x="260324" y="95808"/>
                    </a:lnTo>
                    <a:lnTo>
                      <a:pt x="225653" y="65379"/>
                    </a:lnTo>
                    <a:lnTo>
                      <a:pt x="187198" y="39636"/>
                    </a:lnTo>
                    <a:lnTo>
                      <a:pt x="136042" y="18008"/>
                    </a:lnTo>
                    <a:lnTo>
                      <a:pt x="91808" y="7518"/>
                    </a:lnTo>
                    <a:lnTo>
                      <a:pt x="45808" y="1752"/>
                    </a:lnTo>
                    <a:lnTo>
                      <a:pt x="0" y="0"/>
                    </a:lnTo>
                    <a:lnTo>
                      <a:pt x="46951" y="6324"/>
                    </a:lnTo>
                    <a:lnTo>
                      <a:pt x="89128" y="24142"/>
                    </a:lnTo>
                    <a:lnTo>
                      <a:pt x="124879" y="51777"/>
                    </a:lnTo>
                    <a:lnTo>
                      <a:pt x="152488" y="87528"/>
                    </a:lnTo>
                    <a:lnTo>
                      <a:pt x="170294" y="129717"/>
                    </a:lnTo>
                    <a:lnTo>
                      <a:pt x="176504" y="175933"/>
                    </a:lnTo>
                    <a:lnTo>
                      <a:pt x="176606" y="356984"/>
                    </a:lnTo>
                    <a:lnTo>
                      <a:pt x="179590" y="359981"/>
                    </a:lnTo>
                    <a:lnTo>
                      <a:pt x="350304" y="359981"/>
                    </a:lnTo>
                    <a:lnTo>
                      <a:pt x="353288" y="356984"/>
                    </a:lnTo>
                    <a:lnTo>
                      <a:pt x="353301" y="353301"/>
                    </a:lnTo>
                    <a:close/>
                  </a:path>
                </a:pathLst>
              </a:custGeom>
              <a:solidFill>
                <a:srgbClr val="2D2D8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9" name="object 41">
                <a:extLst>
                  <a:ext uri="{FF2B5EF4-FFF2-40B4-BE49-F238E27FC236}">
                    <a16:creationId xmlns:a16="http://schemas.microsoft.com/office/drawing/2014/main" id="{D189268B-529E-17D2-C2CB-CD55573BCC5A}"/>
                  </a:ext>
                </a:extLst>
              </p:cNvPr>
              <p:cNvSpPr/>
              <p:nvPr/>
            </p:nvSpPr>
            <p:spPr>
              <a:xfrm>
                <a:off x="14244930" y="6320916"/>
                <a:ext cx="353695" cy="360045"/>
              </a:xfrm>
              <a:custGeom>
                <a:avLst/>
                <a:gdLst/>
                <a:ahLst/>
                <a:cxnLst/>
                <a:rect l="l" t="t" r="r" b="b"/>
                <a:pathLst>
                  <a:path w="353694" h="360045">
                    <a:moveTo>
                      <a:pt x="353288" y="359981"/>
                    </a:moveTo>
                    <a:lnTo>
                      <a:pt x="306349" y="353644"/>
                    </a:lnTo>
                    <a:lnTo>
                      <a:pt x="264160" y="335826"/>
                    </a:lnTo>
                    <a:lnTo>
                      <a:pt x="228422" y="308203"/>
                    </a:lnTo>
                    <a:lnTo>
                      <a:pt x="200812" y="272440"/>
                    </a:lnTo>
                    <a:lnTo>
                      <a:pt x="183007" y="230251"/>
                    </a:lnTo>
                    <a:lnTo>
                      <a:pt x="176695" y="183299"/>
                    </a:lnTo>
                    <a:lnTo>
                      <a:pt x="176695" y="2984"/>
                    </a:lnTo>
                    <a:lnTo>
                      <a:pt x="173697" y="0"/>
                    </a:lnTo>
                    <a:lnTo>
                      <a:pt x="2997" y="0"/>
                    </a:lnTo>
                    <a:lnTo>
                      <a:pt x="0" y="2984"/>
                    </a:lnTo>
                    <a:lnTo>
                      <a:pt x="1308" y="52044"/>
                    </a:lnTo>
                    <a:lnTo>
                      <a:pt x="6083" y="97053"/>
                    </a:lnTo>
                    <a:lnTo>
                      <a:pt x="15608" y="140322"/>
                    </a:lnTo>
                    <a:lnTo>
                      <a:pt x="31127" y="180441"/>
                    </a:lnTo>
                    <a:lnTo>
                      <a:pt x="62547" y="229489"/>
                    </a:lnTo>
                    <a:lnTo>
                      <a:pt x="92964" y="264160"/>
                    </a:lnTo>
                    <a:lnTo>
                      <a:pt x="127635" y="294589"/>
                    </a:lnTo>
                    <a:lnTo>
                      <a:pt x="166090" y="320344"/>
                    </a:lnTo>
                    <a:lnTo>
                      <a:pt x="217246" y="341960"/>
                    </a:lnTo>
                    <a:lnTo>
                      <a:pt x="261493" y="352450"/>
                    </a:lnTo>
                    <a:lnTo>
                      <a:pt x="307479" y="358216"/>
                    </a:lnTo>
                    <a:lnTo>
                      <a:pt x="353288" y="359981"/>
                    </a:lnTo>
                    <a:close/>
                  </a:path>
                </a:pathLst>
              </a:custGeom>
              <a:solidFill>
                <a:srgbClr val="009EE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76" name="object 42">
              <a:extLst>
                <a:ext uri="{FF2B5EF4-FFF2-40B4-BE49-F238E27FC236}">
                  <a16:creationId xmlns:a16="http://schemas.microsoft.com/office/drawing/2014/main" id="{07FA7632-284A-31F2-42A9-B127FBCF8A17}"/>
                </a:ext>
              </a:extLst>
            </p:cNvPr>
            <p:cNvGrpSpPr/>
            <p:nvPr/>
          </p:nvGrpSpPr>
          <p:grpSpPr>
            <a:xfrm>
              <a:off x="12866969" y="7250553"/>
              <a:ext cx="653415" cy="115570"/>
              <a:chOff x="12866969" y="7250553"/>
              <a:chExt cx="653415" cy="115570"/>
            </a:xfrm>
          </p:grpSpPr>
          <p:pic>
            <p:nvPicPr>
              <p:cNvPr id="78" name="object 43">
                <a:extLst>
                  <a:ext uri="{FF2B5EF4-FFF2-40B4-BE49-F238E27FC236}">
                    <a16:creationId xmlns:a16="http://schemas.microsoft.com/office/drawing/2014/main" id="{F268AEC6-CA40-1DB8-AC7E-26E1AFC00B62}"/>
                  </a:ext>
                </a:extLst>
              </p:cNvPr>
              <p:cNvPicPr/>
              <p:nvPr/>
            </p:nvPicPr>
            <p:blipFill>
              <a:blip r:embed="rId23" cstate="print"/>
              <a:stretch>
                <a:fillRect/>
              </a:stretch>
            </p:blipFill>
            <p:spPr>
              <a:xfrm>
                <a:off x="12866969" y="7257252"/>
                <a:ext cx="146965" cy="108794"/>
              </a:xfrm>
              <a:prstGeom prst="rect">
                <a:avLst/>
              </a:prstGeom>
            </p:spPr>
          </p:pic>
          <p:pic>
            <p:nvPicPr>
              <p:cNvPr id="79" name="object 44">
                <a:extLst>
                  <a:ext uri="{FF2B5EF4-FFF2-40B4-BE49-F238E27FC236}">
                    <a16:creationId xmlns:a16="http://schemas.microsoft.com/office/drawing/2014/main" id="{27D03C86-452A-D6B6-1975-ECB4AC62231B}"/>
                  </a:ext>
                </a:extLst>
              </p:cNvPr>
              <p:cNvPicPr/>
              <p:nvPr/>
            </p:nvPicPr>
            <p:blipFill>
              <a:blip r:embed="rId24" cstate="print"/>
              <a:stretch>
                <a:fillRect/>
              </a:stretch>
            </p:blipFill>
            <p:spPr>
              <a:xfrm>
                <a:off x="13056667" y="7250553"/>
                <a:ext cx="463190" cy="94912"/>
              </a:xfrm>
              <a:prstGeom prst="rect">
                <a:avLst/>
              </a:prstGeom>
            </p:spPr>
          </p:pic>
        </p:grpSp>
        <p:pic>
          <p:nvPicPr>
            <p:cNvPr id="77" name="object 45">
              <a:extLst>
                <a:ext uri="{FF2B5EF4-FFF2-40B4-BE49-F238E27FC236}">
                  <a16:creationId xmlns:a16="http://schemas.microsoft.com/office/drawing/2014/main" id="{E467F2DE-853C-34CC-6EE8-C93416D1D842}"/>
                </a:ext>
              </a:extLst>
            </p:cNvPr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3564993" y="7253179"/>
              <a:ext cx="500037" cy="9228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D178A327AB5F46898526486BA7E8BF" ma:contentTypeVersion="18" ma:contentTypeDescription="Create a new document." ma:contentTypeScope="" ma:versionID="af706b2df0154e06393a4142c6172cea">
  <xsd:schema xmlns:xsd="http://www.w3.org/2001/XMLSchema" xmlns:xs="http://www.w3.org/2001/XMLSchema" xmlns:p="http://schemas.microsoft.com/office/2006/metadata/properties" xmlns:ns2="e4e87cf6-8896-463c-8c8c-3b83533b0347" xmlns:ns3="5f11e85f-c223-4a1f-9f13-938cf079eafb" targetNamespace="http://schemas.microsoft.com/office/2006/metadata/properties" ma:root="true" ma:fieldsID="db82785c978b3aa8fe043765599337c1" ns2:_="" ns3:_="">
    <xsd:import namespace="e4e87cf6-8896-463c-8c8c-3b83533b0347"/>
    <xsd:import namespace="5f11e85f-c223-4a1f-9f13-938cf079ea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87cf6-8896-463c-8c8c-3b83533b03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1e85f-c223-4a1f-9f13-938cf079eaf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b5cad4e-d54c-4e03-93c2-0f50711040c7}" ma:internalName="TaxCatchAll" ma:showField="CatchAllData" ma:web="5f11e85f-c223-4a1f-9f13-938cf079ea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F195D1-74B8-4C17-913C-148AB03F2C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e87cf6-8896-463c-8c8c-3b83533b0347"/>
    <ds:schemaRef ds:uri="5f11e85f-c223-4a1f-9f13-938cf079ea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90F82C-3E92-45AB-ABDD-9688946877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22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Rockwell</vt:lpstr>
      <vt:lpstr>Urbane Bold</vt:lpstr>
      <vt:lpstr>Urbane Demi Bold</vt:lpstr>
      <vt:lpstr>Urbane Light</vt:lpstr>
      <vt:lpstr>Office Theme</vt:lpstr>
      <vt:lpstr>I’m speaking at Africa Health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AF23_173_SPEAKER RESOURCE CENTRE BANNER</dc:title>
  <cp:lastModifiedBy>Ajay, Yash</cp:lastModifiedBy>
  <cp:revision>7</cp:revision>
  <dcterms:created xsi:type="dcterms:W3CDTF">2024-07-24T06:14:01Z</dcterms:created>
  <dcterms:modified xsi:type="dcterms:W3CDTF">2024-08-05T10:58:06Z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2024-07-24T00:00:00Z</vt:filetime>
  </property>
  <property fmtid="{D5CDD505-2E9C-101B-9397-08002B2CF9AE}" pid="3" name="Creator">
    <vt:lpwstr>Adobe Illustrator 28.5 (Macintosh)</vt:lpwstr>
  </property>
  <property fmtid="{D5CDD505-2E9C-101B-9397-08002B2CF9AE}" pid="4" name="LastSaved">
    <vt:filetime>2024-07-24T00:00:00Z</vt:filetime>
  </property>
  <property fmtid="{D5CDD505-2E9C-101B-9397-08002B2CF9AE}" pid="5" name="Producer">
    <vt:lpwstr>Adobe PDF library 17.00</vt:lpwstr>
  </property>
  <property fmtid="{D5CDD505-2E9C-101B-9397-08002B2CF9AE}" pid="6" name="MSIP_Label_2bbab825-a111-45e4-86a1-18cee0005896_Enabled">
    <vt:lpwstr>true</vt:lpwstr>
  </property>
  <property fmtid="{D5CDD505-2E9C-101B-9397-08002B2CF9AE}" pid="7" name="MSIP_Label_2bbab825-a111-45e4-86a1-18cee0005896_SetDate">
    <vt:lpwstr>2024-07-24T06:19:15Z</vt:lpwstr>
  </property>
  <property fmtid="{D5CDD505-2E9C-101B-9397-08002B2CF9AE}" pid="8" name="MSIP_Label_2bbab825-a111-45e4-86a1-18cee0005896_Method">
    <vt:lpwstr>Standard</vt:lpwstr>
  </property>
  <property fmtid="{D5CDD505-2E9C-101B-9397-08002B2CF9AE}" pid="9" name="MSIP_Label_2bbab825-a111-45e4-86a1-18cee0005896_Name">
    <vt:lpwstr>2bbab825-a111-45e4-86a1-18cee0005896</vt:lpwstr>
  </property>
  <property fmtid="{D5CDD505-2E9C-101B-9397-08002B2CF9AE}" pid="10" name="MSIP_Label_2bbab825-a111-45e4-86a1-18cee0005896_SiteId">
    <vt:lpwstr>2567d566-604c-408a-8a60-55d0dc9d9d6b</vt:lpwstr>
  </property>
  <property fmtid="{D5CDD505-2E9C-101B-9397-08002B2CF9AE}" pid="11" name="MSIP_Label_2bbab825-a111-45e4-86a1-18cee0005896_ActionId">
    <vt:lpwstr>a100c8a8-6cd7-42d6-9a61-c89ee9c6f15a</vt:lpwstr>
  </property>
  <property fmtid="{D5CDD505-2E9C-101B-9397-08002B2CF9AE}" pid="12" name="MSIP_Label_2bbab825-a111-45e4-86a1-18cee0005896_ContentBits">
    <vt:lpwstr>2</vt:lpwstr>
  </property>
  <property fmtid="{D5CDD505-2E9C-101B-9397-08002B2CF9AE}" pid="13" name="ClassificationContentMarkingFooterLocations">
    <vt:lpwstr>Office Theme:8</vt:lpwstr>
  </property>
  <property fmtid="{D5CDD505-2E9C-101B-9397-08002B2CF9AE}" pid="14" name="ClassificationContentMarkingFooterText">
    <vt:lpwstr>Information Classification: General</vt:lpwstr>
  </property>
</Properties>
</file>